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20"/>
  </p:notesMasterIdLst>
  <p:handoutMasterIdLst>
    <p:handoutMasterId r:id="rId21"/>
  </p:handoutMasterIdLst>
  <p:sldIdLst>
    <p:sldId id="256" r:id="rId5"/>
    <p:sldId id="261" r:id="rId6"/>
    <p:sldId id="257" r:id="rId7"/>
    <p:sldId id="259" r:id="rId8"/>
    <p:sldId id="298" r:id="rId9"/>
    <p:sldId id="299" r:id="rId10"/>
    <p:sldId id="301" r:id="rId11"/>
    <p:sldId id="300" r:id="rId12"/>
    <p:sldId id="302" r:id="rId13"/>
    <p:sldId id="303" r:id="rId14"/>
    <p:sldId id="285" r:id="rId15"/>
    <p:sldId id="297" r:id="rId16"/>
    <p:sldId id="282" r:id="rId17"/>
    <p:sldId id="265" r:id="rId18"/>
    <p:sldId id="29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7F7F7F"/>
    <a:srgbClr val="A6A6A6"/>
    <a:srgbClr val="BFBFBF"/>
    <a:srgbClr val="465359"/>
    <a:srgbClr val="757575"/>
    <a:srgbClr val="8B8B8B"/>
    <a:srgbClr val="B0B0B0"/>
    <a:srgbClr val="D3D3D3"/>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34"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notesViewPr>
    <p:cSldViewPr snapToGrid="0">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kshikhair@outlook.com" userId="2a1f92a0d04d0c2e" providerId="LiveId" clId="{758120CD-EEA9-44FB-8826-92A22471A41E}"/>
    <pc:docChg chg="undo custSel addSld delSld modSld sldOrd">
      <pc:chgData name="sakshikhair@outlook.com" userId="2a1f92a0d04d0c2e" providerId="LiveId" clId="{758120CD-EEA9-44FB-8826-92A22471A41E}" dt="2021-04-23T05:23:26.844" v="998" actId="20577"/>
      <pc:docMkLst>
        <pc:docMk/>
      </pc:docMkLst>
      <pc:sldChg chg="modSp mod">
        <pc:chgData name="sakshikhair@outlook.com" userId="2a1f92a0d04d0c2e" providerId="LiveId" clId="{758120CD-EEA9-44FB-8826-92A22471A41E}" dt="2021-04-23T04:08:41.467" v="30" actId="20577"/>
        <pc:sldMkLst>
          <pc:docMk/>
          <pc:sldMk cId="109857222" sldId="256"/>
        </pc:sldMkLst>
        <pc:spChg chg="mod">
          <ac:chgData name="sakshikhair@outlook.com" userId="2a1f92a0d04d0c2e" providerId="LiveId" clId="{758120CD-EEA9-44FB-8826-92A22471A41E}" dt="2021-04-23T04:08:41.467" v="30" actId="20577"/>
          <ac:spMkLst>
            <pc:docMk/>
            <pc:sldMk cId="109857222" sldId="256"/>
            <ac:spMk id="9" creationId="{00000000-0000-0000-0000-000000000000}"/>
          </ac:spMkLst>
        </pc:spChg>
      </pc:sldChg>
      <pc:sldChg chg="delSp modSp mod">
        <pc:chgData name="sakshikhair@outlook.com" userId="2a1f92a0d04d0c2e" providerId="LiveId" clId="{758120CD-EEA9-44FB-8826-92A22471A41E}" dt="2021-04-23T04:42:21.443" v="520" actId="20577"/>
        <pc:sldMkLst>
          <pc:docMk/>
          <pc:sldMk cId="2309165863" sldId="257"/>
        </pc:sldMkLst>
        <pc:spChg chg="mod">
          <ac:chgData name="sakshikhair@outlook.com" userId="2a1f92a0d04d0c2e" providerId="LiveId" clId="{758120CD-EEA9-44FB-8826-92A22471A41E}" dt="2021-04-23T04:34:29.507" v="300" actId="20577"/>
          <ac:spMkLst>
            <pc:docMk/>
            <pc:sldMk cId="2309165863" sldId="257"/>
            <ac:spMk id="4" creationId="{00000000-0000-0000-0000-000000000000}"/>
          </ac:spMkLst>
        </pc:spChg>
        <pc:spChg chg="mod">
          <ac:chgData name="sakshikhair@outlook.com" userId="2a1f92a0d04d0c2e" providerId="LiveId" clId="{758120CD-EEA9-44FB-8826-92A22471A41E}" dt="2021-04-23T04:42:21.443" v="520" actId="20577"/>
          <ac:spMkLst>
            <pc:docMk/>
            <pc:sldMk cId="2309165863" sldId="257"/>
            <ac:spMk id="5" creationId="{00000000-0000-0000-0000-000000000000}"/>
          </ac:spMkLst>
        </pc:spChg>
        <pc:grpChg chg="del">
          <ac:chgData name="sakshikhair@outlook.com" userId="2a1f92a0d04d0c2e" providerId="LiveId" clId="{758120CD-EEA9-44FB-8826-92A22471A41E}" dt="2021-04-23T04:36:06.009" v="478" actId="21"/>
          <ac:grpSpMkLst>
            <pc:docMk/>
            <pc:sldMk cId="2309165863" sldId="257"/>
            <ac:grpSpMk id="16" creationId="{00000000-0000-0000-0000-000000000000}"/>
          </ac:grpSpMkLst>
        </pc:grpChg>
      </pc:sldChg>
      <pc:sldChg chg="addSp delSp modSp mod">
        <pc:chgData name="sakshikhair@outlook.com" userId="2a1f92a0d04d0c2e" providerId="LiveId" clId="{758120CD-EEA9-44FB-8826-92A22471A41E}" dt="2021-04-23T04:48:12.009" v="579" actId="255"/>
        <pc:sldMkLst>
          <pc:docMk/>
          <pc:sldMk cId="195228844" sldId="259"/>
        </pc:sldMkLst>
        <pc:spChg chg="mod">
          <ac:chgData name="sakshikhair@outlook.com" userId="2a1f92a0d04d0c2e" providerId="LiveId" clId="{758120CD-EEA9-44FB-8826-92A22471A41E}" dt="2021-04-23T04:44:28.960" v="551" actId="14100"/>
          <ac:spMkLst>
            <pc:docMk/>
            <pc:sldMk cId="195228844" sldId="259"/>
            <ac:spMk id="4" creationId="{00000000-0000-0000-0000-000000000000}"/>
          </ac:spMkLst>
        </pc:spChg>
        <pc:spChg chg="mod">
          <ac:chgData name="sakshikhair@outlook.com" userId="2a1f92a0d04d0c2e" providerId="LiveId" clId="{758120CD-EEA9-44FB-8826-92A22471A41E}" dt="2021-04-23T04:48:12.009" v="579" actId="255"/>
          <ac:spMkLst>
            <pc:docMk/>
            <pc:sldMk cId="195228844" sldId="259"/>
            <ac:spMk id="5" creationId="{00000000-0000-0000-0000-000000000000}"/>
          </ac:spMkLst>
        </pc:spChg>
        <pc:picChg chg="add del mod modCrop">
          <ac:chgData name="sakshikhair@outlook.com" userId="2a1f92a0d04d0c2e" providerId="LiveId" clId="{758120CD-EEA9-44FB-8826-92A22471A41E}" dt="2021-04-23T04:45:56.939" v="576" actId="931"/>
          <ac:picMkLst>
            <pc:docMk/>
            <pc:sldMk cId="195228844" sldId="259"/>
            <ac:picMk id="3" creationId="{24246731-70E7-4D92-92A4-8F0C7F64B891}"/>
          </ac:picMkLst>
        </pc:picChg>
        <pc:picChg chg="mod">
          <ac:chgData name="sakshikhair@outlook.com" userId="2a1f92a0d04d0c2e" providerId="LiveId" clId="{758120CD-EEA9-44FB-8826-92A22471A41E}" dt="2021-04-23T04:46:19.516" v="578" actId="14100"/>
          <ac:picMkLst>
            <pc:docMk/>
            <pc:sldMk cId="195228844" sldId="259"/>
            <ac:picMk id="7" creationId="{00000000-0000-0000-0000-000000000000}"/>
          </ac:picMkLst>
        </pc:picChg>
      </pc:sldChg>
      <pc:sldChg chg="del">
        <pc:chgData name="sakshikhair@outlook.com" userId="2a1f92a0d04d0c2e" providerId="LiveId" clId="{758120CD-EEA9-44FB-8826-92A22471A41E}" dt="2021-04-23T05:18:12.427" v="893" actId="2696"/>
        <pc:sldMkLst>
          <pc:docMk/>
          <pc:sldMk cId="895914849" sldId="260"/>
        </pc:sldMkLst>
      </pc:sldChg>
      <pc:sldChg chg="modSp mod">
        <pc:chgData name="sakshikhair@outlook.com" userId="2a1f92a0d04d0c2e" providerId="LiveId" clId="{758120CD-EEA9-44FB-8826-92A22471A41E}" dt="2021-04-23T04:41:13.581" v="517" actId="1076"/>
        <pc:sldMkLst>
          <pc:docMk/>
          <pc:sldMk cId="3626630362" sldId="261"/>
        </pc:sldMkLst>
        <pc:spChg chg="mod">
          <ac:chgData name="sakshikhair@outlook.com" userId="2a1f92a0d04d0c2e" providerId="LiveId" clId="{758120CD-EEA9-44FB-8826-92A22471A41E}" dt="2021-04-23T04:09:43.171" v="62" actId="20577"/>
          <ac:spMkLst>
            <pc:docMk/>
            <pc:sldMk cId="3626630362" sldId="261"/>
            <ac:spMk id="4" creationId="{00000000-0000-0000-0000-000000000000}"/>
          </ac:spMkLst>
        </pc:spChg>
        <pc:spChg chg="mod">
          <ac:chgData name="sakshikhair@outlook.com" userId="2a1f92a0d04d0c2e" providerId="LiveId" clId="{758120CD-EEA9-44FB-8826-92A22471A41E}" dt="2021-04-23T04:40:38.056" v="513" actId="20577"/>
          <ac:spMkLst>
            <pc:docMk/>
            <pc:sldMk cId="3626630362" sldId="261"/>
            <ac:spMk id="5" creationId="{00000000-0000-0000-0000-000000000000}"/>
          </ac:spMkLst>
        </pc:spChg>
        <pc:spChg chg="mod">
          <ac:chgData name="sakshikhair@outlook.com" userId="2a1f92a0d04d0c2e" providerId="LiveId" clId="{758120CD-EEA9-44FB-8826-92A22471A41E}" dt="2021-04-23T04:41:13.581" v="517" actId="1076"/>
          <ac:spMkLst>
            <pc:docMk/>
            <pc:sldMk cId="3626630362" sldId="261"/>
            <ac:spMk id="7" creationId="{00000000-0000-0000-0000-000000000000}"/>
          </ac:spMkLst>
        </pc:spChg>
        <pc:spChg chg="mod">
          <ac:chgData name="sakshikhair@outlook.com" userId="2a1f92a0d04d0c2e" providerId="LiveId" clId="{758120CD-EEA9-44FB-8826-92A22471A41E}" dt="2021-04-23T04:41:13.581" v="517" actId="1076"/>
          <ac:spMkLst>
            <pc:docMk/>
            <pc:sldMk cId="3626630362" sldId="261"/>
            <ac:spMk id="8" creationId="{00000000-0000-0000-0000-000000000000}"/>
          </ac:spMkLst>
        </pc:spChg>
        <pc:spChg chg="mod">
          <ac:chgData name="sakshikhair@outlook.com" userId="2a1f92a0d04d0c2e" providerId="LiveId" clId="{758120CD-EEA9-44FB-8826-92A22471A41E}" dt="2021-04-23T04:41:13.581" v="517" actId="1076"/>
          <ac:spMkLst>
            <pc:docMk/>
            <pc:sldMk cId="3626630362" sldId="261"/>
            <ac:spMk id="9" creationId="{00000000-0000-0000-0000-000000000000}"/>
          </ac:spMkLst>
        </pc:spChg>
        <pc:spChg chg="mod">
          <ac:chgData name="sakshikhair@outlook.com" userId="2a1f92a0d04d0c2e" providerId="LiveId" clId="{758120CD-EEA9-44FB-8826-92A22471A41E}" dt="2021-04-23T04:41:13.581" v="517" actId="1076"/>
          <ac:spMkLst>
            <pc:docMk/>
            <pc:sldMk cId="3626630362" sldId="261"/>
            <ac:spMk id="10" creationId="{00000000-0000-0000-0000-000000000000}"/>
          </ac:spMkLst>
        </pc:spChg>
        <pc:spChg chg="mod">
          <ac:chgData name="sakshikhair@outlook.com" userId="2a1f92a0d04d0c2e" providerId="LiveId" clId="{758120CD-EEA9-44FB-8826-92A22471A41E}" dt="2021-04-23T04:41:13.581" v="517" actId="1076"/>
          <ac:spMkLst>
            <pc:docMk/>
            <pc:sldMk cId="3626630362" sldId="261"/>
            <ac:spMk id="11" creationId="{00000000-0000-0000-0000-000000000000}"/>
          </ac:spMkLst>
        </pc:spChg>
        <pc:spChg chg="mod">
          <ac:chgData name="sakshikhair@outlook.com" userId="2a1f92a0d04d0c2e" providerId="LiveId" clId="{758120CD-EEA9-44FB-8826-92A22471A41E}" dt="2021-04-23T04:41:13.581" v="517" actId="1076"/>
          <ac:spMkLst>
            <pc:docMk/>
            <pc:sldMk cId="3626630362" sldId="261"/>
            <ac:spMk id="12" creationId="{00000000-0000-0000-0000-000000000000}"/>
          </ac:spMkLst>
        </pc:spChg>
        <pc:spChg chg="mod">
          <ac:chgData name="sakshikhair@outlook.com" userId="2a1f92a0d04d0c2e" providerId="LiveId" clId="{758120CD-EEA9-44FB-8826-92A22471A41E}" dt="2021-04-23T04:41:13.581" v="517" actId="1076"/>
          <ac:spMkLst>
            <pc:docMk/>
            <pc:sldMk cId="3626630362" sldId="261"/>
            <ac:spMk id="13" creationId="{00000000-0000-0000-0000-000000000000}"/>
          </ac:spMkLst>
        </pc:spChg>
        <pc:spChg chg="mod">
          <ac:chgData name="sakshikhair@outlook.com" userId="2a1f92a0d04d0c2e" providerId="LiveId" clId="{758120CD-EEA9-44FB-8826-92A22471A41E}" dt="2021-04-23T04:41:13.581" v="517" actId="1076"/>
          <ac:spMkLst>
            <pc:docMk/>
            <pc:sldMk cId="3626630362" sldId="261"/>
            <ac:spMk id="14" creationId="{00000000-0000-0000-0000-000000000000}"/>
          </ac:spMkLst>
        </pc:spChg>
        <pc:spChg chg="mod">
          <ac:chgData name="sakshikhair@outlook.com" userId="2a1f92a0d04d0c2e" providerId="LiveId" clId="{758120CD-EEA9-44FB-8826-92A22471A41E}" dt="2021-04-23T04:41:13.581" v="517" actId="1076"/>
          <ac:spMkLst>
            <pc:docMk/>
            <pc:sldMk cId="3626630362" sldId="261"/>
            <ac:spMk id="15" creationId="{00000000-0000-0000-0000-000000000000}"/>
          </ac:spMkLst>
        </pc:spChg>
        <pc:spChg chg="mod">
          <ac:chgData name="sakshikhair@outlook.com" userId="2a1f92a0d04d0c2e" providerId="LiveId" clId="{758120CD-EEA9-44FB-8826-92A22471A41E}" dt="2021-04-23T04:40:47.484" v="514" actId="1076"/>
          <ac:spMkLst>
            <pc:docMk/>
            <pc:sldMk cId="3626630362" sldId="261"/>
            <ac:spMk id="17" creationId="{00000000-0000-0000-0000-000000000000}"/>
          </ac:spMkLst>
        </pc:spChg>
        <pc:spChg chg="mod">
          <ac:chgData name="sakshikhair@outlook.com" userId="2a1f92a0d04d0c2e" providerId="LiveId" clId="{758120CD-EEA9-44FB-8826-92A22471A41E}" dt="2021-04-23T04:40:47.484" v="514" actId="1076"/>
          <ac:spMkLst>
            <pc:docMk/>
            <pc:sldMk cId="3626630362" sldId="261"/>
            <ac:spMk id="18" creationId="{00000000-0000-0000-0000-000000000000}"/>
          </ac:spMkLst>
        </pc:spChg>
        <pc:spChg chg="mod">
          <ac:chgData name="sakshikhair@outlook.com" userId="2a1f92a0d04d0c2e" providerId="LiveId" clId="{758120CD-EEA9-44FB-8826-92A22471A41E}" dt="2021-04-23T04:40:47.484" v="514" actId="1076"/>
          <ac:spMkLst>
            <pc:docMk/>
            <pc:sldMk cId="3626630362" sldId="261"/>
            <ac:spMk id="19" creationId="{00000000-0000-0000-0000-000000000000}"/>
          </ac:spMkLst>
        </pc:spChg>
        <pc:spChg chg="mod">
          <ac:chgData name="sakshikhair@outlook.com" userId="2a1f92a0d04d0c2e" providerId="LiveId" clId="{758120CD-EEA9-44FB-8826-92A22471A41E}" dt="2021-04-23T04:40:47.484" v="514" actId="1076"/>
          <ac:spMkLst>
            <pc:docMk/>
            <pc:sldMk cId="3626630362" sldId="261"/>
            <ac:spMk id="20" creationId="{00000000-0000-0000-0000-000000000000}"/>
          </ac:spMkLst>
        </pc:spChg>
        <pc:spChg chg="mod">
          <ac:chgData name="sakshikhair@outlook.com" userId="2a1f92a0d04d0c2e" providerId="LiveId" clId="{758120CD-EEA9-44FB-8826-92A22471A41E}" dt="2021-04-23T04:40:47.484" v="514" actId="1076"/>
          <ac:spMkLst>
            <pc:docMk/>
            <pc:sldMk cId="3626630362" sldId="261"/>
            <ac:spMk id="21" creationId="{00000000-0000-0000-0000-000000000000}"/>
          </ac:spMkLst>
        </pc:spChg>
        <pc:spChg chg="mod">
          <ac:chgData name="sakshikhair@outlook.com" userId="2a1f92a0d04d0c2e" providerId="LiveId" clId="{758120CD-EEA9-44FB-8826-92A22471A41E}" dt="2021-04-23T04:40:47.484" v="514" actId="1076"/>
          <ac:spMkLst>
            <pc:docMk/>
            <pc:sldMk cId="3626630362" sldId="261"/>
            <ac:spMk id="22" creationId="{00000000-0000-0000-0000-000000000000}"/>
          </ac:spMkLst>
        </pc:spChg>
        <pc:spChg chg="mod">
          <ac:chgData name="sakshikhair@outlook.com" userId="2a1f92a0d04d0c2e" providerId="LiveId" clId="{758120CD-EEA9-44FB-8826-92A22471A41E}" dt="2021-04-23T04:40:47.484" v="514" actId="1076"/>
          <ac:spMkLst>
            <pc:docMk/>
            <pc:sldMk cId="3626630362" sldId="261"/>
            <ac:spMk id="23" creationId="{00000000-0000-0000-0000-000000000000}"/>
          </ac:spMkLst>
        </pc:spChg>
        <pc:spChg chg="mod">
          <ac:chgData name="sakshikhair@outlook.com" userId="2a1f92a0d04d0c2e" providerId="LiveId" clId="{758120CD-EEA9-44FB-8826-92A22471A41E}" dt="2021-04-23T04:40:47.484" v="514" actId="1076"/>
          <ac:spMkLst>
            <pc:docMk/>
            <pc:sldMk cId="3626630362" sldId="261"/>
            <ac:spMk id="24" creationId="{00000000-0000-0000-0000-000000000000}"/>
          </ac:spMkLst>
        </pc:spChg>
        <pc:spChg chg="mod">
          <ac:chgData name="sakshikhair@outlook.com" userId="2a1f92a0d04d0c2e" providerId="LiveId" clId="{758120CD-EEA9-44FB-8826-92A22471A41E}" dt="2021-04-23T04:40:47.484" v="514" actId="1076"/>
          <ac:spMkLst>
            <pc:docMk/>
            <pc:sldMk cId="3626630362" sldId="261"/>
            <ac:spMk id="25" creationId="{00000000-0000-0000-0000-000000000000}"/>
          </ac:spMkLst>
        </pc:spChg>
        <pc:spChg chg="mod">
          <ac:chgData name="sakshikhair@outlook.com" userId="2a1f92a0d04d0c2e" providerId="LiveId" clId="{758120CD-EEA9-44FB-8826-92A22471A41E}" dt="2021-04-23T04:40:53.824" v="515" actId="1076"/>
          <ac:spMkLst>
            <pc:docMk/>
            <pc:sldMk cId="3626630362" sldId="261"/>
            <ac:spMk id="26" creationId="{00000000-0000-0000-0000-000000000000}"/>
          </ac:spMkLst>
        </pc:spChg>
        <pc:spChg chg="mod">
          <ac:chgData name="sakshikhair@outlook.com" userId="2a1f92a0d04d0c2e" providerId="LiveId" clId="{758120CD-EEA9-44FB-8826-92A22471A41E}" dt="2021-04-23T04:41:09.089" v="516" actId="1076"/>
          <ac:spMkLst>
            <pc:docMk/>
            <pc:sldMk cId="3626630362" sldId="261"/>
            <ac:spMk id="28" creationId="{00000000-0000-0000-0000-000000000000}"/>
          </ac:spMkLst>
        </pc:spChg>
        <pc:spChg chg="mod">
          <ac:chgData name="sakshikhair@outlook.com" userId="2a1f92a0d04d0c2e" providerId="LiveId" clId="{758120CD-EEA9-44FB-8826-92A22471A41E}" dt="2021-04-23T04:41:09.089" v="516" actId="1076"/>
          <ac:spMkLst>
            <pc:docMk/>
            <pc:sldMk cId="3626630362" sldId="261"/>
            <ac:spMk id="29" creationId="{00000000-0000-0000-0000-000000000000}"/>
          </ac:spMkLst>
        </pc:spChg>
        <pc:spChg chg="mod">
          <ac:chgData name="sakshikhair@outlook.com" userId="2a1f92a0d04d0c2e" providerId="LiveId" clId="{758120CD-EEA9-44FB-8826-92A22471A41E}" dt="2021-04-23T04:41:09.089" v="516" actId="1076"/>
          <ac:spMkLst>
            <pc:docMk/>
            <pc:sldMk cId="3626630362" sldId="261"/>
            <ac:spMk id="30" creationId="{00000000-0000-0000-0000-000000000000}"/>
          </ac:spMkLst>
        </pc:spChg>
        <pc:spChg chg="mod">
          <ac:chgData name="sakshikhair@outlook.com" userId="2a1f92a0d04d0c2e" providerId="LiveId" clId="{758120CD-EEA9-44FB-8826-92A22471A41E}" dt="2021-04-23T04:41:09.089" v="516" actId="1076"/>
          <ac:spMkLst>
            <pc:docMk/>
            <pc:sldMk cId="3626630362" sldId="261"/>
            <ac:spMk id="31" creationId="{00000000-0000-0000-0000-000000000000}"/>
          </ac:spMkLst>
        </pc:spChg>
        <pc:spChg chg="mod">
          <ac:chgData name="sakshikhair@outlook.com" userId="2a1f92a0d04d0c2e" providerId="LiveId" clId="{758120CD-EEA9-44FB-8826-92A22471A41E}" dt="2021-04-23T04:41:09.089" v="516" actId="1076"/>
          <ac:spMkLst>
            <pc:docMk/>
            <pc:sldMk cId="3626630362" sldId="261"/>
            <ac:spMk id="32" creationId="{00000000-0000-0000-0000-000000000000}"/>
          </ac:spMkLst>
        </pc:spChg>
        <pc:spChg chg="mod">
          <ac:chgData name="sakshikhair@outlook.com" userId="2a1f92a0d04d0c2e" providerId="LiveId" clId="{758120CD-EEA9-44FB-8826-92A22471A41E}" dt="2021-04-23T04:41:09.089" v="516" actId="1076"/>
          <ac:spMkLst>
            <pc:docMk/>
            <pc:sldMk cId="3626630362" sldId="261"/>
            <ac:spMk id="33" creationId="{00000000-0000-0000-0000-000000000000}"/>
          </ac:spMkLst>
        </pc:spChg>
        <pc:spChg chg="mod">
          <ac:chgData name="sakshikhair@outlook.com" userId="2a1f92a0d04d0c2e" providerId="LiveId" clId="{758120CD-EEA9-44FB-8826-92A22471A41E}" dt="2021-04-23T04:41:09.089" v="516" actId="1076"/>
          <ac:spMkLst>
            <pc:docMk/>
            <pc:sldMk cId="3626630362" sldId="261"/>
            <ac:spMk id="34" creationId="{00000000-0000-0000-0000-000000000000}"/>
          </ac:spMkLst>
        </pc:spChg>
        <pc:spChg chg="mod">
          <ac:chgData name="sakshikhair@outlook.com" userId="2a1f92a0d04d0c2e" providerId="LiveId" clId="{758120CD-EEA9-44FB-8826-92A22471A41E}" dt="2021-04-23T04:41:09.089" v="516" actId="1076"/>
          <ac:spMkLst>
            <pc:docMk/>
            <pc:sldMk cId="3626630362" sldId="261"/>
            <ac:spMk id="35" creationId="{00000000-0000-0000-0000-000000000000}"/>
          </ac:spMkLst>
        </pc:spChg>
        <pc:spChg chg="mod">
          <ac:chgData name="sakshikhair@outlook.com" userId="2a1f92a0d04d0c2e" providerId="LiveId" clId="{758120CD-EEA9-44FB-8826-92A22471A41E}" dt="2021-04-23T04:41:09.089" v="516" actId="1076"/>
          <ac:spMkLst>
            <pc:docMk/>
            <pc:sldMk cId="3626630362" sldId="261"/>
            <ac:spMk id="36" creationId="{00000000-0000-0000-0000-000000000000}"/>
          </ac:spMkLst>
        </pc:spChg>
        <pc:spChg chg="mod">
          <ac:chgData name="sakshikhair@outlook.com" userId="2a1f92a0d04d0c2e" providerId="LiveId" clId="{758120CD-EEA9-44FB-8826-92A22471A41E}" dt="2021-04-23T04:41:09.089" v="516" actId="1076"/>
          <ac:spMkLst>
            <pc:docMk/>
            <pc:sldMk cId="3626630362" sldId="261"/>
            <ac:spMk id="37" creationId="{00000000-0000-0000-0000-000000000000}"/>
          </ac:spMkLst>
        </pc:spChg>
        <pc:spChg chg="mod">
          <ac:chgData name="sakshikhair@outlook.com" userId="2a1f92a0d04d0c2e" providerId="LiveId" clId="{758120CD-EEA9-44FB-8826-92A22471A41E}" dt="2021-04-23T04:41:09.089" v="516" actId="1076"/>
          <ac:spMkLst>
            <pc:docMk/>
            <pc:sldMk cId="3626630362" sldId="261"/>
            <ac:spMk id="38" creationId="{00000000-0000-0000-0000-000000000000}"/>
          </ac:spMkLst>
        </pc:spChg>
        <pc:spChg chg="mod">
          <ac:chgData name="sakshikhair@outlook.com" userId="2a1f92a0d04d0c2e" providerId="LiveId" clId="{758120CD-EEA9-44FB-8826-92A22471A41E}" dt="2021-04-23T04:41:09.089" v="516" actId="1076"/>
          <ac:spMkLst>
            <pc:docMk/>
            <pc:sldMk cId="3626630362" sldId="261"/>
            <ac:spMk id="39" creationId="{00000000-0000-0000-0000-000000000000}"/>
          </ac:spMkLst>
        </pc:spChg>
        <pc:grpChg chg="mod">
          <ac:chgData name="sakshikhair@outlook.com" userId="2a1f92a0d04d0c2e" providerId="LiveId" clId="{758120CD-EEA9-44FB-8826-92A22471A41E}" dt="2021-04-23T04:41:13.581" v="517" actId="1076"/>
          <ac:grpSpMkLst>
            <pc:docMk/>
            <pc:sldMk cId="3626630362" sldId="261"/>
            <ac:grpSpMk id="6" creationId="{00000000-0000-0000-0000-000000000000}"/>
          </ac:grpSpMkLst>
        </pc:grpChg>
        <pc:grpChg chg="mod">
          <ac:chgData name="sakshikhair@outlook.com" userId="2a1f92a0d04d0c2e" providerId="LiveId" clId="{758120CD-EEA9-44FB-8826-92A22471A41E}" dt="2021-04-23T04:40:47.484" v="514" actId="1076"/>
          <ac:grpSpMkLst>
            <pc:docMk/>
            <pc:sldMk cId="3626630362" sldId="261"/>
            <ac:grpSpMk id="16" creationId="{00000000-0000-0000-0000-000000000000}"/>
          </ac:grpSpMkLst>
        </pc:grpChg>
        <pc:grpChg chg="mod">
          <ac:chgData name="sakshikhair@outlook.com" userId="2a1f92a0d04d0c2e" providerId="LiveId" clId="{758120CD-EEA9-44FB-8826-92A22471A41E}" dt="2021-04-23T04:41:09.089" v="516" actId="1076"/>
          <ac:grpSpMkLst>
            <pc:docMk/>
            <pc:sldMk cId="3626630362" sldId="261"/>
            <ac:grpSpMk id="27" creationId="{00000000-0000-0000-0000-000000000000}"/>
          </ac:grpSpMkLst>
        </pc:grpChg>
      </pc:sldChg>
      <pc:sldChg chg="addSp delSp modSp mod">
        <pc:chgData name="sakshikhair@outlook.com" userId="2a1f92a0d04d0c2e" providerId="LiveId" clId="{758120CD-EEA9-44FB-8826-92A22471A41E}" dt="2021-04-23T05:20:35.551" v="971" actId="14100"/>
        <pc:sldMkLst>
          <pc:docMk/>
          <pc:sldMk cId="2042889653" sldId="265"/>
        </pc:sldMkLst>
        <pc:spChg chg="add del mod">
          <ac:chgData name="sakshikhair@outlook.com" userId="2a1f92a0d04d0c2e" providerId="LiveId" clId="{758120CD-EEA9-44FB-8826-92A22471A41E}" dt="2021-04-23T05:20:01.769" v="962" actId="931"/>
          <ac:spMkLst>
            <pc:docMk/>
            <pc:sldMk cId="2042889653" sldId="265"/>
            <ac:spMk id="3" creationId="{8AEE84DB-6ADA-4A6D-A534-95452DC48577}"/>
          </ac:spMkLst>
        </pc:spChg>
        <pc:spChg chg="mod">
          <ac:chgData name="sakshikhair@outlook.com" userId="2a1f92a0d04d0c2e" providerId="LiveId" clId="{758120CD-EEA9-44FB-8826-92A22471A41E}" dt="2021-04-23T05:19:45.488" v="960" actId="20577"/>
          <ac:spMkLst>
            <pc:docMk/>
            <pc:sldMk cId="2042889653" sldId="265"/>
            <ac:spMk id="4" creationId="{00000000-0000-0000-0000-000000000000}"/>
          </ac:spMkLst>
        </pc:spChg>
        <pc:spChg chg="del">
          <ac:chgData name="sakshikhair@outlook.com" userId="2a1f92a0d04d0c2e" providerId="LiveId" clId="{758120CD-EEA9-44FB-8826-92A22471A41E}" dt="2021-04-23T05:19:51.785" v="961" actId="21"/>
          <ac:spMkLst>
            <pc:docMk/>
            <pc:sldMk cId="2042889653" sldId="265"/>
            <ac:spMk id="5" creationId="{00000000-0000-0000-0000-000000000000}"/>
          </ac:spMkLst>
        </pc:spChg>
        <pc:picChg chg="add mod modCrop">
          <ac:chgData name="sakshikhair@outlook.com" userId="2a1f92a0d04d0c2e" providerId="LiveId" clId="{758120CD-EEA9-44FB-8826-92A22471A41E}" dt="2021-04-23T05:20:35.551" v="971" actId="14100"/>
          <ac:picMkLst>
            <pc:docMk/>
            <pc:sldMk cId="2042889653" sldId="265"/>
            <ac:picMk id="9" creationId="{B31F4509-BDB3-42AE-9F24-89CF1BE4968A}"/>
          </ac:picMkLst>
        </pc:picChg>
      </pc:sldChg>
      <pc:sldChg chg="del">
        <pc:chgData name="sakshikhair@outlook.com" userId="2a1f92a0d04d0c2e" providerId="LiveId" clId="{758120CD-EEA9-44FB-8826-92A22471A41E}" dt="2021-04-23T05:18:39.831" v="896" actId="2696"/>
        <pc:sldMkLst>
          <pc:docMk/>
          <pc:sldMk cId="3219125149" sldId="266"/>
        </pc:sldMkLst>
      </pc:sldChg>
      <pc:sldChg chg="del">
        <pc:chgData name="sakshikhair@outlook.com" userId="2a1f92a0d04d0c2e" providerId="LiveId" clId="{758120CD-EEA9-44FB-8826-92A22471A41E}" dt="2021-04-23T05:17:51.635" v="891" actId="2696"/>
        <pc:sldMkLst>
          <pc:docMk/>
          <pc:sldMk cId="1472603673" sldId="268"/>
        </pc:sldMkLst>
      </pc:sldChg>
      <pc:sldChg chg="delSp modSp mod">
        <pc:chgData name="sakshikhair@outlook.com" userId="2a1f92a0d04d0c2e" providerId="LiveId" clId="{758120CD-EEA9-44FB-8826-92A22471A41E}" dt="2021-04-23T05:23:26.844" v="998" actId="20577"/>
        <pc:sldMkLst>
          <pc:docMk/>
          <pc:sldMk cId="3536249203" sldId="270"/>
        </pc:sldMkLst>
        <pc:spChg chg="mod">
          <ac:chgData name="sakshikhair@outlook.com" userId="2a1f92a0d04d0c2e" providerId="LiveId" clId="{758120CD-EEA9-44FB-8826-92A22471A41E}" dt="2021-04-23T05:23:26.844" v="998" actId="20577"/>
          <ac:spMkLst>
            <pc:docMk/>
            <pc:sldMk cId="3536249203" sldId="270"/>
            <ac:spMk id="3" creationId="{00000000-0000-0000-0000-000000000000}"/>
          </ac:spMkLst>
        </pc:spChg>
        <pc:grpChg chg="del">
          <ac:chgData name="sakshikhair@outlook.com" userId="2a1f92a0d04d0c2e" providerId="LiveId" clId="{758120CD-EEA9-44FB-8826-92A22471A41E}" dt="2021-04-23T05:23:12.254" v="972" actId="21"/>
          <ac:grpSpMkLst>
            <pc:docMk/>
            <pc:sldMk cId="3536249203" sldId="270"/>
            <ac:grpSpMk id="17" creationId="{045EBDF3-1D85-45E8-AA26-BA8A32F5115F}"/>
          </ac:grpSpMkLst>
        </pc:grpChg>
        <pc:graphicFrameChg chg="del">
          <ac:chgData name="sakshikhair@outlook.com" userId="2a1f92a0d04d0c2e" providerId="LiveId" clId="{758120CD-EEA9-44FB-8826-92A22471A41E}" dt="2021-04-23T05:23:18.208" v="973" actId="21"/>
          <ac:graphicFrameMkLst>
            <pc:docMk/>
            <pc:sldMk cId="3536249203" sldId="270"/>
            <ac:graphicFrameMk id="16" creationId="{9A769324-E590-40DE-823B-604F42424A0E}"/>
          </ac:graphicFrameMkLst>
        </pc:graphicFrameChg>
      </pc:sldChg>
      <pc:sldChg chg="del">
        <pc:chgData name="sakshikhair@outlook.com" userId="2a1f92a0d04d0c2e" providerId="LiveId" clId="{758120CD-EEA9-44FB-8826-92A22471A41E}" dt="2021-04-23T05:18:51.190" v="899" actId="2696"/>
        <pc:sldMkLst>
          <pc:docMk/>
          <pc:sldMk cId="1380674323" sldId="275"/>
        </pc:sldMkLst>
      </pc:sldChg>
      <pc:sldChg chg="del">
        <pc:chgData name="sakshikhair@outlook.com" userId="2a1f92a0d04d0c2e" providerId="LiveId" clId="{758120CD-EEA9-44FB-8826-92A22471A41E}" dt="2021-04-23T05:17:46.987" v="890" actId="2696"/>
        <pc:sldMkLst>
          <pc:docMk/>
          <pc:sldMk cId="441421817" sldId="280"/>
        </pc:sldMkLst>
      </pc:sldChg>
      <pc:sldChg chg="addSp delSp modSp mod">
        <pc:chgData name="sakshikhair@outlook.com" userId="2a1f92a0d04d0c2e" providerId="LiveId" clId="{758120CD-EEA9-44FB-8826-92A22471A41E}" dt="2021-04-23T05:19:31.346" v="934" actId="20577"/>
        <pc:sldMkLst>
          <pc:docMk/>
          <pc:sldMk cId="2540346908" sldId="282"/>
        </pc:sldMkLst>
        <pc:spChg chg="mod">
          <ac:chgData name="sakshikhair@outlook.com" userId="2a1f92a0d04d0c2e" providerId="LiveId" clId="{758120CD-EEA9-44FB-8826-92A22471A41E}" dt="2021-04-23T05:19:31.346" v="934" actId="20577"/>
          <ac:spMkLst>
            <pc:docMk/>
            <pc:sldMk cId="2540346908" sldId="282"/>
            <ac:spMk id="2" creationId="{00000000-0000-0000-0000-000000000000}"/>
          </ac:spMkLst>
        </pc:spChg>
        <pc:graphicFrameChg chg="del">
          <ac:chgData name="sakshikhair@outlook.com" userId="2a1f92a0d04d0c2e" providerId="LiveId" clId="{758120CD-EEA9-44FB-8826-92A22471A41E}" dt="2021-04-23T04:52:45.362" v="614" actId="21"/>
          <ac:graphicFrameMkLst>
            <pc:docMk/>
            <pc:sldMk cId="2540346908" sldId="282"/>
            <ac:graphicFrameMk id="21" creationId="{00000000-0000-0000-0000-000000000000}"/>
          </ac:graphicFrameMkLst>
        </pc:graphicFrameChg>
        <pc:picChg chg="add mod modCrop">
          <ac:chgData name="sakshikhair@outlook.com" userId="2a1f92a0d04d0c2e" providerId="LiveId" clId="{758120CD-EEA9-44FB-8826-92A22471A41E}" dt="2021-04-23T05:13:59.844" v="846" actId="14100"/>
          <ac:picMkLst>
            <pc:docMk/>
            <pc:sldMk cId="2540346908" sldId="282"/>
            <ac:picMk id="4" creationId="{6D724E42-E8D0-42E5-A94E-B2CABB9836B7}"/>
          </ac:picMkLst>
        </pc:picChg>
        <pc:picChg chg="mod">
          <ac:chgData name="sakshikhair@outlook.com" userId="2a1f92a0d04d0c2e" providerId="LiveId" clId="{758120CD-EEA9-44FB-8826-92A22471A41E}" dt="2021-04-23T04:52:54.158" v="615" actId="14100"/>
          <ac:picMkLst>
            <pc:docMk/>
            <pc:sldMk cId="2540346908" sldId="282"/>
            <ac:picMk id="23" creationId="{00000000-0000-0000-0000-000000000000}"/>
          </ac:picMkLst>
        </pc:picChg>
      </pc:sldChg>
      <pc:sldChg chg="addSp delSp modSp mod modClrScheme chgLayout">
        <pc:chgData name="sakshikhair@outlook.com" userId="2a1f92a0d04d0c2e" providerId="LiveId" clId="{758120CD-EEA9-44FB-8826-92A22471A41E}" dt="2021-04-23T05:11:10.908" v="830" actId="14100"/>
        <pc:sldMkLst>
          <pc:docMk/>
          <pc:sldMk cId="222688351" sldId="285"/>
        </pc:sldMkLst>
        <pc:spChg chg="add mod ord">
          <ac:chgData name="sakshikhair@outlook.com" userId="2a1f92a0d04d0c2e" providerId="LiveId" clId="{758120CD-EEA9-44FB-8826-92A22471A41E}" dt="2021-04-23T05:09:31.836" v="812" actId="700"/>
          <ac:spMkLst>
            <pc:docMk/>
            <pc:sldMk cId="222688351" sldId="285"/>
            <ac:spMk id="4" creationId="{8807D74B-B164-495C-934A-C11E4636AB73}"/>
          </ac:spMkLst>
        </pc:spChg>
        <pc:spChg chg="mod ord">
          <ac:chgData name="sakshikhair@outlook.com" userId="2a1f92a0d04d0c2e" providerId="LiveId" clId="{758120CD-EEA9-44FB-8826-92A22471A41E}" dt="2021-04-23T05:10:56.870" v="827"/>
          <ac:spMkLst>
            <pc:docMk/>
            <pc:sldMk cId="222688351" sldId="285"/>
            <ac:spMk id="5" creationId="{00000000-0000-0000-0000-000000000000}"/>
          </ac:spMkLst>
        </pc:spChg>
        <pc:spChg chg="add mod ord">
          <ac:chgData name="sakshikhair@outlook.com" userId="2a1f92a0d04d0c2e" providerId="LiveId" clId="{758120CD-EEA9-44FB-8826-92A22471A41E}" dt="2021-04-23T05:10:48.855" v="826" actId="1076"/>
          <ac:spMkLst>
            <pc:docMk/>
            <pc:sldMk cId="222688351" sldId="285"/>
            <ac:spMk id="7" creationId="{3B4385B7-2236-48A9-A4F5-B1E80C6FF3BC}"/>
          </ac:spMkLst>
        </pc:spChg>
        <pc:spChg chg="del">
          <ac:chgData name="sakshikhair@outlook.com" userId="2a1f92a0d04d0c2e" providerId="LiveId" clId="{758120CD-EEA9-44FB-8826-92A22471A41E}" dt="2021-04-23T04:15:54.403" v="67" actId="21"/>
          <ac:spMkLst>
            <pc:docMk/>
            <pc:sldMk cId="222688351" sldId="285"/>
            <ac:spMk id="9" creationId="{FD26F5A3-B8AD-4B44-B8A2-1E95D76B39DD}"/>
          </ac:spMkLst>
        </pc:spChg>
        <pc:spChg chg="del">
          <ac:chgData name="sakshikhair@outlook.com" userId="2a1f92a0d04d0c2e" providerId="LiveId" clId="{758120CD-EEA9-44FB-8826-92A22471A41E}" dt="2021-04-23T04:15:46.233" v="66" actId="21"/>
          <ac:spMkLst>
            <pc:docMk/>
            <pc:sldMk cId="222688351" sldId="285"/>
            <ac:spMk id="308" creationId="{FD26F5A3-B8AD-4B44-B8A2-1E95D76B39DD}"/>
          </ac:spMkLst>
        </pc:spChg>
        <pc:spChg chg="del">
          <ac:chgData name="sakshikhair@outlook.com" userId="2a1f92a0d04d0c2e" providerId="LiveId" clId="{758120CD-EEA9-44FB-8826-92A22471A41E}" dt="2021-04-23T04:16:13.122" v="70" actId="21"/>
          <ac:spMkLst>
            <pc:docMk/>
            <pc:sldMk cId="222688351" sldId="285"/>
            <ac:spMk id="322" creationId="{00000000-0000-0000-0000-000000000000}"/>
          </ac:spMkLst>
        </pc:spChg>
        <pc:grpChg chg="del">
          <ac:chgData name="sakshikhair@outlook.com" userId="2a1f92a0d04d0c2e" providerId="LiveId" clId="{758120CD-EEA9-44FB-8826-92A22471A41E}" dt="2021-04-23T04:16:02.014" v="68" actId="21"/>
          <ac:grpSpMkLst>
            <pc:docMk/>
            <pc:sldMk cId="222688351" sldId="285"/>
            <ac:grpSpMk id="327" creationId="{00000000-0000-0000-0000-000000000000}"/>
          </ac:grpSpMkLst>
        </pc:grpChg>
        <pc:grpChg chg="del">
          <ac:chgData name="sakshikhair@outlook.com" userId="2a1f92a0d04d0c2e" providerId="LiveId" clId="{758120CD-EEA9-44FB-8826-92A22471A41E}" dt="2021-04-23T04:16:06.013" v="69" actId="21"/>
          <ac:grpSpMkLst>
            <pc:docMk/>
            <pc:sldMk cId="222688351" sldId="285"/>
            <ac:grpSpMk id="333" creationId="{00000000-0000-0000-0000-000000000000}"/>
          </ac:grpSpMkLst>
        </pc:grpChg>
        <pc:graphicFrameChg chg="del">
          <ac:chgData name="sakshikhair@outlook.com" userId="2a1f92a0d04d0c2e" providerId="LiveId" clId="{758120CD-EEA9-44FB-8826-92A22471A41E}" dt="2021-04-23T04:16:18.186" v="71" actId="21"/>
          <ac:graphicFrameMkLst>
            <pc:docMk/>
            <pc:sldMk cId="222688351" sldId="285"/>
            <ac:graphicFrameMk id="6" creationId="{00000000-0000-0000-0000-000000000000}"/>
          </ac:graphicFrameMkLst>
        </pc:graphicFrameChg>
        <pc:graphicFrameChg chg="del">
          <ac:chgData name="sakshikhair@outlook.com" userId="2a1f92a0d04d0c2e" providerId="LiveId" clId="{758120CD-EEA9-44FB-8826-92A22471A41E}" dt="2021-04-23T04:15:40.498" v="65" actId="21"/>
          <ac:graphicFrameMkLst>
            <pc:docMk/>
            <pc:sldMk cId="222688351" sldId="285"/>
            <ac:graphicFrameMk id="51" creationId="{00000000-0000-0000-0000-000000000000}"/>
          </ac:graphicFrameMkLst>
        </pc:graphicFrameChg>
        <pc:graphicFrameChg chg="del mod">
          <ac:chgData name="sakshikhair@outlook.com" userId="2a1f92a0d04d0c2e" providerId="LiveId" clId="{758120CD-EEA9-44FB-8826-92A22471A41E}" dt="2021-04-23T04:15:35.903" v="64" actId="21"/>
          <ac:graphicFrameMkLst>
            <pc:docMk/>
            <pc:sldMk cId="222688351" sldId="285"/>
            <ac:graphicFrameMk id="52" creationId="{00000000-0000-0000-0000-000000000000}"/>
          </ac:graphicFrameMkLst>
        </pc:graphicFrameChg>
        <pc:picChg chg="add mod modCrop">
          <ac:chgData name="sakshikhair@outlook.com" userId="2a1f92a0d04d0c2e" providerId="LiveId" clId="{758120CD-EEA9-44FB-8826-92A22471A41E}" dt="2021-04-23T05:11:10.908" v="830" actId="14100"/>
          <ac:picMkLst>
            <pc:docMk/>
            <pc:sldMk cId="222688351" sldId="285"/>
            <ac:picMk id="3" creationId="{7C60B0EF-F082-4830-AA19-046CF00E2C35}"/>
          </ac:picMkLst>
        </pc:picChg>
      </pc:sldChg>
      <pc:sldChg chg="del">
        <pc:chgData name="sakshikhair@outlook.com" userId="2a1f92a0d04d0c2e" providerId="LiveId" clId="{758120CD-EEA9-44FB-8826-92A22471A41E}" dt="2021-04-23T04:53:36.231" v="616" actId="2696"/>
        <pc:sldMkLst>
          <pc:docMk/>
          <pc:sldMk cId="2297582538" sldId="286"/>
        </pc:sldMkLst>
      </pc:sldChg>
      <pc:sldChg chg="del">
        <pc:chgData name="sakshikhair@outlook.com" userId="2a1f92a0d04d0c2e" providerId="LiveId" clId="{758120CD-EEA9-44FB-8826-92A22471A41E}" dt="2021-04-23T05:18:30.065" v="894" actId="2696"/>
        <pc:sldMkLst>
          <pc:docMk/>
          <pc:sldMk cId="1448949029" sldId="287"/>
        </pc:sldMkLst>
      </pc:sldChg>
      <pc:sldChg chg="del">
        <pc:chgData name="sakshikhair@outlook.com" userId="2a1f92a0d04d0c2e" providerId="LiveId" clId="{758120CD-EEA9-44FB-8826-92A22471A41E}" dt="2021-04-23T05:18:44.128" v="897" actId="2696"/>
        <pc:sldMkLst>
          <pc:docMk/>
          <pc:sldMk cId="1394840879" sldId="288"/>
        </pc:sldMkLst>
      </pc:sldChg>
      <pc:sldChg chg="del">
        <pc:chgData name="sakshikhair@outlook.com" userId="2a1f92a0d04d0c2e" providerId="LiveId" clId="{758120CD-EEA9-44FB-8826-92A22471A41E}" dt="2021-04-23T05:18:34.082" v="895" actId="2696"/>
        <pc:sldMkLst>
          <pc:docMk/>
          <pc:sldMk cId="623952945" sldId="289"/>
        </pc:sldMkLst>
      </pc:sldChg>
      <pc:sldChg chg="del">
        <pc:chgData name="sakshikhair@outlook.com" userId="2a1f92a0d04d0c2e" providerId="LiveId" clId="{758120CD-EEA9-44FB-8826-92A22471A41E}" dt="2021-04-23T05:18:07.287" v="892" actId="2696"/>
        <pc:sldMkLst>
          <pc:docMk/>
          <pc:sldMk cId="3274253949" sldId="290"/>
        </pc:sldMkLst>
      </pc:sldChg>
      <pc:sldChg chg="del">
        <pc:chgData name="sakshikhair@outlook.com" userId="2a1f92a0d04d0c2e" providerId="LiveId" clId="{758120CD-EEA9-44FB-8826-92A22471A41E}" dt="2021-04-23T05:18:47.691" v="898" actId="2696"/>
        <pc:sldMkLst>
          <pc:docMk/>
          <pc:sldMk cId="2192049545" sldId="295"/>
        </pc:sldMkLst>
      </pc:sldChg>
      <pc:sldChg chg="addSp delSp modSp mod">
        <pc:chgData name="sakshikhair@outlook.com" userId="2a1f92a0d04d0c2e" providerId="LiveId" clId="{758120CD-EEA9-44FB-8826-92A22471A41E}" dt="2021-04-23T05:19:04.894" v="901" actId="21"/>
        <pc:sldMkLst>
          <pc:docMk/>
          <pc:sldMk cId="92594583" sldId="296"/>
        </pc:sldMkLst>
        <pc:spChg chg="add del mod">
          <ac:chgData name="sakshikhair@outlook.com" userId="2a1f92a0d04d0c2e" providerId="LiveId" clId="{758120CD-EEA9-44FB-8826-92A22471A41E}" dt="2021-04-23T05:19:04.894" v="901" actId="21"/>
          <ac:spMkLst>
            <pc:docMk/>
            <pc:sldMk cId="92594583" sldId="296"/>
            <ac:spMk id="3" creationId="{D3903DD9-6545-4DAA-96CA-A142A28CF95D}"/>
          </ac:spMkLst>
        </pc:spChg>
        <pc:spChg chg="del">
          <ac:chgData name="sakshikhair@outlook.com" userId="2a1f92a0d04d0c2e" providerId="LiveId" clId="{758120CD-EEA9-44FB-8826-92A22471A41E}" dt="2021-04-23T05:18:59.003" v="900" actId="21"/>
          <ac:spMkLst>
            <pc:docMk/>
            <pc:sldMk cId="92594583" sldId="296"/>
            <ac:spMk id="9" creationId="{00000000-0000-0000-0000-000000000000}"/>
          </ac:spMkLst>
        </pc:spChg>
      </pc:sldChg>
      <pc:sldChg chg="addSp modSp new mod">
        <pc:chgData name="sakshikhair@outlook.com" userId="2a1f92a0d04d0c2e" providerId="LiveId" clId="{758120CD-EEA9-44FB-8826-92A22471A41E}" dt="2021-04-23T04:26:03.066" v="246" actId="1076"/>
        <pc:sldMkLst>
          <pc:docMk/>
          <pc:sldMk cId="83287002" sldId="297"/>
        </pc:sldMkLst>
        <pc:spChg chg="mod">
          <ac:chgData name="sakshikhair@outlook.com" userId="2a1f92a0d04d0c2e" providerId="LiveId" clId="{758120CD-EEA9-44FB-8826-92A22471A41E}" dt="2021-04-23T04:25:44.227" v="241" actId="20577"/>
          <ac:spMkLst>
            <pc:docMk/>
            <pc:sldMk cId="83287002" sldId="297"/>
            <ac:spMk id="2" creationId="{687E4B55-D7C0-4B4D-A8D5-12A2D45B538D}"/>
          </ac:spMkLst>
        </pc:spChg>
        <pc:picChg chg="add mod modCrop">
          <ac:chgData name="sakshikhair@outlook.com" userId="2a1f92a0d04d0c2e" providerId="LiveId" clId="{758120CD-EEA9-44FB-8826-92A22471A41E}" dt="2021-04-23T04:26:03.066" v="246" actId="1076"/>
          <ac:picMkLst>
            <pc:docMk/>
            <pc:sldMk cId="83287002" sldId="297"/>
            <ac:picMk id="4" creationId="{91001857-ACB6-4496-B1E5-FB40F1D70E36}"/>
          </ac:picMkLst>
        </pc:picChg>
      </pc:sldChg>
      <pc:sldChg chg="addSp delSp modSp new mod">
        <pc:chgData name="sakshikhair@outlook.com" userId="2a1f92a0d04d0c2e" providerId="LiveId" clId="{758120CD-EEA9-44FB-8826-92A22471A41E}" dt="2021-04-23T04:49:37.002" v="593" actId="14100"/>
        <pc:sldMkLst>
          <pc:docMk/>
          <pc:sldMk cId="23932814" sldId="298"/>
        </pc:sldMkLst>
        <pc:spChg chg="del">
          <ac:chgData name="sakshikhair@outlook.com" userId="2a1f92a0d04d0c2e" providerId="LiveId" clId="{758120CD-EEA9-44FB-8826-92A22471A41E}" dt="2021-04-23T04:48:25.383" v="581" actId="21"/>
          <ac:spMkLst>
            <pc:docMk/>
            <pc:sldMk cId="23932814" sldId="298"/>
            <ac:spMk id="2" creationId="{C58B293B-FB83-48FB-916A-872F8C955113}"/>
          </ac:spMkLst>
        </pc:spChg>
        <pc:spChg chg="del">
          <ac:chgData name="sakshikhair@outlook.com" userId="2a1f92a0d04d0c2e" providerId="LiveId" clId="{758120CD-EEA9-44FB-8826-92A22471A41E}" dt="2021-04-23T04:48:30.084" v="582" actId="21"/>
          <ac:spMkLst>
            <pc:docMk/>
            <pc:sldMk cId="23932814" sldId="298"/>
            <ac:spMk id="3" creationId="{24A5D836-85A1-4739-AF0F-216AA3792155}"/>
          </ac:spMkLst>
        </pc:spChg>
        <pc:spChg chg="del">
          <ac:chgData name="sakshikhair@outlook.com" userId="2a1f92a0d04d0c2e" providerId="LiveId" clId="{758120CD-EEA9-44FB-8826-92A22471A41E}" dt="2021-04-23T04:48:33.595" v="583" actId="21"/>
          <ac:spMkLst>
            <pc:docMk/>
            <pc:sldMk cId="23932814" sldId="298"/>
            <ac:spMk id="4" creationId="{1188267E-9E72-4F23-9E9B-7FDF312CF2C2}"/>
          </ac:spMkLst>
        </pc:spChg>
        <pc:picChg chg="add mod modCrop">
          <ac:chgData name="sakshikhair@outlook.com" userId="2a1f92a0d04d0c2e" providerId="LiveId" clId="{758120CD-EEA9-44FB-8826-92A22471A41E}" dt="2021-04-23T04:49:37.002" v="593" actId="14100"/>
          <ac:picMkLst>
            <pc:docMk/>
            <pc:sldMk cId="23932814" sldId="298"/>
            <ac:picMk id="6" creationId="{FCD18D63-C33B-46DE-B990-5F3C040F7EB8}"/>
          </ac:picMkLst>
        </pc:picChg>
      </pc:sldChg>
      <pc:sldChg chg="modSp new mod ord">
        <pc:chgData name="sakshikhair@outlook.com" userId="2a1f92a0d04d0c2e" providerId="LiveId" clId="{758120CD-EEA9-44FB-8826-92A22471A41E}" dt="2021-04-23T05:03:02.196" v="724" actId="20577"/>
        <pc:sldMkLst>
          <pc:docMk/>
          <pc:sldMk cId="2724939461" sldId="299"/>
        </pc:sldMkLst>
        <pc:spChg chg="mod">
          <ac:chgData name="sakshikhair@outlook.com" userId="2a1f92a0d04d0c2e" providerId="LiveId" clId="{758120CD-EEA9-44FB-8826-92A22471A41E}" dt="2021-04-23T04:51:23.743" v="604" actId="14100"/>
          <ac:spMkLst>
            <pc:docMk/>
            <pc:sldMk cId="2724939461" sldId="299"/>
            <ac:spMk id="2" creationId="{FF18745D-F118-4602-A13A-DE62617C8C63}"/>
          </ac:spMkLst>
        </pc:spChg>
        <pc:spChg chg="mod">
          <ac:chgData name="sakshikhair@outlook.com" userId="2a1f92a0d04d0c2e" providerId="LiveId" clId="{758120CD-EEA9-44FB-8826-92A22471A41E}" dt="2021-04-23T05:03:02.196" v="724" actId="20577"/>
          <ac:spMkLst>
            <pc:docMk/>
            <pc:sldMk cId="2724939461" sldId="299"/>
            <ac:spMk id="3" creationId="{6337BBEE-F5B0-4507-9FAA-DE0608E5B22D}"/>
          </ac:spMkLst>
        </pc:spChg>
      </pc:sldChg>
      <pc:sldChg chg="addSp delSp modSp new mod ord modClrScheme chgLayout">
        <pc:chgData name="sakshikhair@outlook.com" userId="2a1f92a0d04d0c2e" providerId="LiveId" clId="{758120CD-EEA9-44FB-8826-92A22471A41E}" dt="2021-04-23T04:59:21.792" v="687" actId="1076"/>
        <pc:sldMkLst>
          <pc:docMk/>
          <pc:sldMk cId="1690955721" sldId="300"/>
        </pc:sldMkLst>
        <pc:spChg chg="mod ord">
          <ac:chgData name="sakshikhair@outlook.com" userId="2a1f92a0d04d0c2e" providerId="LiveId" clId="{758120CD-EEA9-44FB-8826-92A22471A41E}" dt="2021-04-23T04:58:19.670" v="679" actId="1076"/>
          <ac:spMkLst>
            <pc:docMk/>
            <pc:sldMk cId="1690955721" sldId="300"/>
            <ac:spMk id="2" creationId="{766F3117-148F-4FDF-A3E6-A3C94F3C093B}"/>
          </ac:spMkLst>
        </pc:spChg>
        <pc:spChg chg="add del mod ord">
          <ac:chgData name="sakshikhair@outlook.com" userId="2a1f92a0d04d0c2e" providerId="LiveId" clId="{758120CD-EEA9-44FB-8826-92A22471A41E}" dt="2021-04-23T04:59:06.228" v="682" actId="21"/>
          <ac:spMkLst>
            <pc:docMk/>
            <pc:sldMk cId="1690955721" sldId="300"/>
            <ac:spMk id="5" creationId="{7B146A8C-83B4-41E5-BEDB-00447693E3E5}"/>
          </ac:spMkLst>
        </pc:spChg>
        <pc:picChg chg="add mod modCrop">
          <ac:chgData name="sakshikhair@outlook.com" userId="2a1f92a0d04d0c2e" providerId="LiveId" clId="{758120CD-EEA9-44FB-8826-92A22471A41E}" dt="2021-04-23T04:59:21.792" v="687" actId="1076"/>
          <ac:picMkLst>
            <pc:docMk/>
            <pc:sldMk cId="1690955721" sldId="300"/>
            <ac:picMk id="4" creationId="{805493D7-85A5-432C-85B2-9D946AA824CC}"/>
          </ac:picMkLst>
        </pc:picChg>
      </pc:sldChg>
      <pc:sldChg chg="addSp delSp modSp new mod ord">
        <pc:chgData name="sakshikhair@outlook.com" userId="2a1f92a0d04d0c2e" providerId="LiveId" clId="{758120CD-EEA9-44FB-8826-92A22471A41E}" dt="2021-04-23T05:02:40.766" v="703" actId="14100"/>
        <pc:sldMkLst>
          <pc:docMk/>
          <pc:sldMk cId="3819431319" sldId="301"/>
        </pc:sldMkLst>
        <pc:spChg chg="mod">
          <ac:chgData name="sakshikhair@outlook.com" userId="2a1f92a0d04d0c2e" providerId="LiveId" clId="{758120CD-EEA9-44FB-8826-92A22471A41E}" dt="2021-04-23T05:01:50.428" v="692" actId="14100"/>
          <ac:spMkLst>
            <pc:docMk/>
            <pc:sldMk cId="3819431319" sldId="301"/>
            <ac:spMk id="2" creationId="{AB5A03F6-7F6C-4B42-A345-BFCAD4C192AD}"/>
          </ac:spMkLst>
        </pc:spChg>
        <pc:spChg chg="del mod">
          <ac:chgData name="sakshikhair@outlook.com" userId="2a1f92a0d04d0c2e" providerId="LiveId" clId="{758120CD-EEA9-44FB-8826-92A22471A41E}" dt="2021-04-23T05:02:09.204" v="695" actId="931"/>
          <ac:spMkLst>
            <pc:docMk/>
            <pc:sldMk cId="3819431319" sldId="301"/>
            <ac:spMk id="3" creationId="{8965387E-BC48-4510-9015-C58C7C00DCA3}"/>
          </ac:spMkLst>
        </pc:spChg>
        <pc:picChg chg="add mod modCrop">
          <ac:chgData name="sakshikhair@outlook.com" userId="2a1f92a0d04d0c2e" providerId="LiveId" clId="{758120CD-EEA9-44FB-8826-92A22471A41E}" dt="2021-04-23T05:02:40.766" v="703" actId="14100"/>
          <ac:picMkLst>
            <pc:docMk/>
            <pc:sldMk cId="3819431319" sldId="301"/>
            <ac:picMk id="5" creationId="{09C2FC23-B7FD-481D-9CA1-D7A427618CA3}"/>
          </ac:picMkLst>
        </pc:picChg>
      </pc:sldChg>
      <pc:sldChg chg="addSp delSp modSp new mod modClrScheme chgLayout">
        <pc:chgData name="sakshikhair@outlook.com" userId="2a1f92a0d04d0c2e" providerId="LiveId" clId="{758120CD-EEA9-44FB-8826-92A22471A41E}" dt="2021-04-23T05:06:57.790" v="766" actId="700"/>
        <pc:sldMkLst>
          <pc:docMk/>
          <pc:sldMk cId="2049278248" sldId="302"/>
        </pc:sldMkLst>
        <pc:spChg chg="mod ord">
          <ac:chgData name="sakshikhair@outlook.com" userId="2a1f92a0d04d0c2e" providerId="LiveId" clId="{758120CD-EEA9-44FB-8826-92A22471A41E}" dt="2021-04-23T05:06:57.790" v="766" actId="700"/>
          <ac:spMkLst>
            <pc:docMk/>
            <pc:sldMk cId="2049278248" sldId="302"/>
            <ac:spMk id="2" creationId="{69C79AA1-0790-4478-BFA5-5FFDE9F1567E}"/>
          </ac:spMkLst>
        </pc:spChg>
        <pc:spChg chg="del">
          <ac:chgData name="sakshikhair@outlook.com" userId="2a1f92a0d04d0c2e" providerId="LiveId" clId="{758120CD-EEA9-44FB-8826-92A22471A41E}" dt="2021-04-23T05:03:38.833" v="752" actId="931"/>
          <ac:spMkLst>
            <pc:docMk/>
            <pc:sldMk cId="2049278248" sldId="302"/>
            <ac:spMk id="3" creationId="{8A636EDE-2145-4ECE-9D58-C193D5646C05}"/>
          </ac:spMkLst>
        </pc:spChg>
        <pc:spChg chg="add del mod ord">
          <ac:chgData name="sakshikhair@outlook.com" userId="2a1f92a0d04d0c2e" providerId="LiveId" clId="{758120CD-EEA9-44FB-8826-92A22471A41E}" dt="2021-04-23T05:06:57.790" v="766" actId="700"/>
          <ac:spMkLst>
            <pc:docMk/>
            <pc:sldMk cId="2049278248" sldId="302"/>
            <ac:spMk id="6" creationId="{ABAA4F64-21B5-4CE9-8102-722B5673F565}"/>
          </ac:spMkLst>
        </pc:spChg>
        <pc:picChg chg="add mod ord modCrop">
          <ac:chgData name="sakshikhair@outlook.com" userId="2a1f92a0d04d0c2e" providerId="LiveId" clId="{758120CD-EEA9-44FB-8826-92A22471A41E}" dt="2021-04-23T05:06:57.790" v="766" actId="700"/>
          <ac:picMkLst>
            <pc:docMk/>
            <pc:sldMk cId="2049278248" sldId="302"/>
            <ac:picMk id="5" creationId="{7754D32C-D301-4500-AE82-CB278F3ED655}"/>
          </ac:picMkLst>
        </pc:picChg>
      </pc:sldChg>
      <pc:sldChg chg="addSp delSp modSp new mod modClrScheme chgLayout">
        <pc:chgData name="sakshikhair@outlook.com" userId="2a1f92a0d04d0c2e" providerId="LiveId" clId="{758120CD-EEA9-44FB-8826-92A22471A41E}" dt="2021-04-23T05:09:10.729" v="811" actId="14100"/>
        <pc:sldMkLst>
          <pc:docMk/>
          <pc:sldMk cId="4108665820" sldId="303"/>
        </pc:sldMkLst>
        <pc:spChg chg="del mod ord">
          <ac:chgData name="sakshikhair@outlook.com" userId="2a1f92a0d04d0c2e" providerId="LiveId" clId="{758120CD-EEA9-44FB-8826-92A22471A41E}" dt="2021-04-23T05:07:07.859" v="768" actId="700"/>
          <ac:spMkLst>
            <pc:docMk/>
            <pc:sldMk cId="4108665820" sldId="303"/>
            <ac:spMk id="2" creationId="{EFAADF2F-8C80-43AD-A471-7B7D071C8473}"/>
          </ac:spMkLst>
        </pc:spChg>
        <pc:spChg chg="del mod ord">
          <ac:chgData name="sakshikhair@outlook.com" userId="2a1f92a0d04d0c2e" providerId="LiveId" clId="{758120CD-EEA9-44FB-8826-92A22471A41E}" dt="2021-04-23T05:07:07.859" v="768" actId="700"/>
          <ac:spMkLst>
            <pc:docMk/>
            <pc:sldMk cId="4108665820" sldId="303"/>
            <ac:spMk id="3" creationId="{1DA8809C-5589-45BC-9A3C-71617C11AE05}"/>
          </ac:spMkLst>
        </pc:spChg>
        <pc:spChg chg="add mod ord">
          <ac:chgData name="sakshikhair@outlook.com" userId="2a1f92a0d04d0c2e" providerId="LiveId" clId="{758120CD-EEA9-44FB-8826-92A22471A41E}" dt="2021-04-23T05:07:48.864" v="802" actId="14100"/>
          <ac:spMkLst>
            <pc:docMk/>
            <pc:sldMk cId="4108665820" sldId="303"/>
            <ac:spMk id="4" creationId="{36F8E6B1-0AA3-4950-98F9-0B4664938EE9}"/>
          </ac:spMkLst>
        </pc:spChg>
        <pc:spChg chg="add del mod ord">
          <ac:chgData name="sakshikhair@outlook.com" userId="2a1f92a0d04d0c2e" providerId="LiveId" clId="{758120CD-EEA9-44FB-8826-92A22471A41E}" dt="2021-04-23T05:08:40.383" v="803" actId="931"/>
          <ac:spMkLst>
            <pc:docMk/>
            <pc:sldMk cId="4108665820" sldId="303"/>
            <ac:spMk id="5" creationId="{D3CDE978-FB46-43F9-9348-7EEAD9E3EE43}"/>
          </ac:spMkLst>
        </pc:spChg>
        <pc:spChg chg="add del mod ord">
          <ac:chgData name="sakshikhair@outlook.com" userId="2a1f92a0d04d0c2e" providerId="LiveId" clId="{758120CD-EEA9-44FB-8826-92A22471A41E}" dt="2021-04-23T05:07:14.870" v="769" actId="21"/>
          <ac:spMkLst>
            <pc:docMk/>
            <pc:sldMk cId="4108665820" sldId="303"/>
            <ac:spMk id="6" creationId="{5D16F8B6-C726-4C39-A1A0-8C250C70F547}"/>
          </ac:spMkLst>
        </pc:spChg>
        <pc:picChg chg="add mod modCrop">
          <ac:chgData name="sakshikhair@outlook.com" userId="2a1f92a0d04d0c2e" providerId="LiveId" clId="{758120CD-EEA9-44FB-8826-92A22471A41E}" dt="2021-04-23T05:09:10.729" v="811" actId="14100"/>
          <ac:picMkLst>
            <pc:docMk/>
            <pc:sldMk cId="4108665820" sldId="303"/>
            <ac:picMk id="8" creationId="{F75CE71D-3C7E-4065-AA12-EAF35FB2CE3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366289-7251-4248-8185-9FEDE67FEB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A911AAB-DA95-4CED-94BD-874BA4394E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CE2D0D4-6341-4059-9D73-098573890B8F}" type="datetimeFigureOut">
              <a:rPr lang="en-US" smtClean="0"/>
              <a:t>12/4/2021</a:t>
            </a:fld>
            <a:endParaRPr lang="en-US" dirty="0"/>
          </a:p>
        </p:txBody>
      </p:sp>
      <p:sp>
        <p:nvSpPr>
          <p:cNvPr id="4" name="Footer Placeholder 3">
            <a:extLst>
              <a:ext uri="{FF2B5EF4-FFF2-40B4-BE49-F238E27FC236}">
                <a16:creationId xmlns:a16="http://schemas.microsoft.com/office/drawing/2014/main" id="{796222C7-E745-4972-ADB2-26864641F2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F0AA558-CC6A-4543-8082-2ECED10B3D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FEEF11-4551-44CC-8138-2C9C44119EA2}" type="slidenum">
              <a:rPr lang="en-US" smtClean="0"/>
              <a:t>‹#›</a:t>
            </a:fld>
            <a:endParaRPr lang="en-US" dirty="0"/>
          </a:p>
        </p:txBody>
      </p:sp>
    </p:spTree>
    <p:extLst>
      <p:ext uri="{BB962C8B-B14F-4D97-AF65-F5344CB8AC3E}">
        <p14:creationId xmlns:p14="http://schemas.microsoft.com/office/powerpoint/2010/main" val="2584764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64C05-FCBF-48B1-ABC9-9F817F02AAEB}" type="datetimeFigureOut">
              <a:rPr lang="en-US" smtClean="0"/>
              <a:t>12/4/2021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C8E5D6-E240-4AB4-B03F-F45C58F87E64}" type="slidenum">
              <a:rPr lang="en-US" smtClean="0"/>
              <a:t>‹#›</a:t>
            </a:fld>
            <a:endParaRPr lang="en-US" dirty="0"/>
          </a:p>
        </p:txBody>
      </p:sp>
    </p:spTree>
    <p:extLst>
      <p:ext uri="{BB962C8B-B14F-4D97-AF65-F5344CB8AC3E}">
        <p14:creationId xmlns:p14="http://schemas.microsoft.com/office/powerpoint/2010/main" val="412030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a:t>
            </a:fld>
            <a:endParaRPr lang="en-US" dirty="0"/>
          </a:p>
        </p:txBody>
      </p:sp>
    </p:spTree>
    <p:extLst>
      <p:ext uri="{BB962C8B-B14F-4D97-AF65-F5344CB8AC3E}">
        <p14:creationId xmlns:p14="http://schemas.microsoft.com/office/powerpoint/2010/main" val="3591548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2</a:t>
            </a:fld>
            <a:endParaRPr lang="en-US" dirty="0"/>
          </a:p>
        </p:txBody>
      </p:sp>
    </p:spTree>
    <p:extLst>
      <p:ext uri="{BB962C8B-B14F-4D97-AF65-F5344CB8AC3E}">
        <p14:creationId xmlns:p14="http://schemas.microsoft.com/office/powerpoint/2010/main" val="772058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3</a:t>
            </a:fld>
            <a:endParaRPr lang="en-US" dirty="0"/>
          </a:p>
        </p:txBody>
      </p:sp>
    </p:spTree>
    <p:extLst>
      <p:ext uri="{BB962C8B-B14F-4D97-AF65-F5344CB8AC3E}">
        <p14:creationId xmlns:p14="http://schemas.microsoft.com/office/powerpoint/2010/main" val="2538577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4</a:t>
            </a:fld>
            <a:endParaRPr lang="en-US" dirty="0"/>
          </a:p>
        </p:txBody>
      </p:sp>
    </p:spTree>
    <p:extLst>
      <p:ext uri="{BB962C8B-B14F-4D97-AF65-F5344CB8AC3E}">
        <p14:creationId xmlns:p14="http://schemas.microsoft.com/office/powerpoint/2010/main" val="356945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11</a:t>
            </a:fld>
            <a:endParaRPr lang="en-US" dirty="0"/>
          </a:p>
        </p:txBody>
      </p:sp>
    </p:spTree>
    <p:extLst>
      <p:ext uri="{BB962C8B-B14F-4D97-AF65-F5344CB8AC3E}">
        <p14:creationId xmlns:p14="http://schemas.microsoft.com/office/powerpoint/2010/main" val="3504555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13</a:t>
            </a:fld>
            <a:endParaRPr lang="en-US" dirty="0"/>
          </a:p>
        </p:txBody>
      </p:sp>
    </p:spTree>
    <p:extLst>
      <p:ext uri="{BB962C8B-B14F-4D97-AF65-F5344CB8AC3E}">
        <p14:creationId xmlns:p14="http://schemas.microsoft.com/office/powerpoint/2010/main" val="1751960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14</a:t>
            </a:fld>
            <a:endParaRPr lang="en-US" dirty="0"/>
          </a:p>
        </p:txBody>
      </p:sp>
    </p:spTree>
    <p:extLst>
      <p:ext uri="{BB962C8B-B14F-4D97-AF65-F5344CB8AC3E}">
        <p14:creationId xmlns:p14="http://schemas.microsoft.com/office/powerpoint/2010/main" val="1870142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15</a:t>
            </a:fld>
            <a:endParaRPr lang="en-US" dirty="0"/>
          </a:p>
        </p:txBody>
      </p:sp>
    </p:spTree>
    <p:extLst>
      <p:ext uri="{BB962C8B-B14F-4D97-AF65-F5344CB8AC3E}">
        <p14:creationId xmlns:p14="http://schemas.microsoft.com/office/powerpoint/2010/main" val="789767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12/4/2021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804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12/4/2021</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a:t>Click icon to add picture</a:t>
            </a:r>
            <a:endParaRPr lang="en-US" dirty="0"/>
          </a:p>
        </p:txBody>
      </p:sp>
      <p:sp>
        <p:nvSpPr>
          <p:cNvPr id="2" name="Rectangle 1"/>
          <p:cNvSpPr/>
          <p:nvPr userDrawn="1"/>
        </p:nvSpPr>
        <p:spPr>
          <a:xfrm>
            <a:off x="57589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3429849"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628380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9137758"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p:cNvSpPr>
            <a:spLocks noGrp="1"/>
          </p:cNvSpPr>
          <p:nvPr>
            <p:ph type="body" idx="1"/>
          </p:nvPr>
        </p:nvSpPr>
        <p:spPr>
          <a:xfrm>
            <a:off x="581192"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p:cNvSpPr>
            <a:spLocks noGrp="1"/>
          </p:cNvSpPr>
          <p:nvPr>
            <p:ph sz="half" idx="2"/>
          </p:nvPr>
        </p:nvSpPr>
        <p:spPr>
          <a:xfrm>
            <a:off x="581194"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3"/>
          </p:nvPr>
        </p:nvSpPr>
        <p:spPr>
          <a:xfrm>
            <a:off x="6298472"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6" name="Content Placeholder 5"/>
          <p:cNvSpPr>
            <a:spLocks noGrp="1"/>
          </p:cNvSpPr>
          <p:nvPr>
            <p:ph sz="quarter" idx="4"/>
          </p:nvPr>
        </p:nvSpPr>
        <p:spPr>
          <a:xfrm>
            <a:off x="6298471"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
          <p:cNvSpPr>
            <a:spLocks noGrp="1"/>
          </p:cNvSpPr>
          <p:nvPr>
            <p:ph type="body" idx="14"/>
          </p:nvPr>
        </p:nvSpPr>
        <p:spPr>
          <a:xfrm>
            <a:off x="3444517"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p:cNvSpPr>
            <a:spLocks noGrp="1"/>
          </p:cNvSpPr>
          <p:nvPr>
            <p:ph sz="half" idx="15"/>
          </p:nvPr>
        </p:nvSpPr>
        <p:spPr>
          <a:xfrm>
            <a:off x="3444519"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p:cNvSpPr>
            <a:spLocks noGrp="1"/>
          </p:cNvSpPr>
          <p:nvPr>
            <p:ph type="body" sz="quarter" idx="16"/>
          </p:nvPr>
        </p:nvSpPr>
        <p:spPr>
          <a:xfrm>
            <a:off x="9138807"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20" name="Content Placeholder 5"/>
          <p:cNvSpPr>
            <a:spLocks noGrp="1"/>
          </p:cNvSpPr>
          <p:nvPr>
            <p:ph sz="quarter" idx="17"/>
          </p:nvPr>
        </p:nvSpPr>
        <p:spPr>
          <a:xfrm>
            <a:off x="9138806"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Rectangle 20"/>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25813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450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12/4/2021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89195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4232275" cy="6858000"/>
          </a:xfrm>
        </p:spPr>
        <p:txBody>
          <a:bodyPr/>
          <a:lstStyle/>
          <a:p>
            <a:r>
              <a:rPr lang="en-US"/>
              <a:t>Click icon to add picture</a:t>
            </a:r>
            <a:endParaRPr lang="en-US" dirty="0"/>
          </a:p>
        </p:txBody>
      </p:sp>
      <p:sp>
        <p:nvSpPr>
          <p:cNvPr id="2" name="Title 1"/>
          <p:cNvSpPr>
            <a:spLocks noGrp="1"/>
          </p:cNvSpPr>
          <p:nvPr>
            <p:ph type="title"/>
          </p:nvPr>
        </p:nvSpPr>
        <p:spPr>
          <a:xfrm>
            <a:off x="4900927" y="709565"/>
            <a:ext cx="6650991" cy="699407"/>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632857"/>
            <a:ext cx="6650991" cy="4205188"/>
          </a:xfrm>
        </p:spPr>
        <p:txBody>
          <a:bodyPr anchor="t">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12/4/2021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65701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2"/>
        </a:solidFill>
        <a:effectLst/>
      </p:bgPr>
    </p:bg>
    <p:spTree>
      <p:nvGrpSpPr>
        <p:cNvPr id="1" name=""/>
        <p:cNvGrpSpPr/>
        <p:nvPr/>
      </p:nvGrpSpPr>
      <p:grpSpPr>
        <a:xfrm>
          <a:off x="0" y="0"/>
          <a:ext cx="0" cy="0"/>
          <a:chOff x="0" y="0"/>
          <a:chExt cx="0" cy="0"/>
        </a:xfrm>
      </p:grpSpPr>
      <p:sp>
        <p:nvSpPr>
          <p:cNvPr id="14" name="Picture Placeholder 4"/>
          <p:cNvSpPr>
            <a:spLocks noGrp="1"/>
          </p:cNvSpPr>
          <p:nvPr>
            <p:ph type="pic" sz="quarter" idx="14" hasCustomPrompt="1"/>
          </p:nvPr>
        </p:nvSpPr>
        <p:spPr>
          <a:xfrm>
            <a:off x="8622917" y="3322281"/>
            <a:ext cx="3367862" cy="3367862"/>
          </a:xfrm>
        </p:spPr>
        <p:txBody>
          <a:bodyPr/>
          <a:lstStyle>
            <a:lvl1pPr marL="0" indent="0" algn="ctr">
              <a:buNone/>
              <a:defRPr>
                <a:solidFill>
                  <a:schemeClr val="tx1"/>
                </a:solidFill>
              </a:defRPr>
            </a:lvl1pPr>
          </a:lstStyle>
          <a:p>
            <a:r>
              <a:rPr lang="en-US" dirty="0"/>
              <a:t>Icon Watermark</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Picture Placeholder 4"/>
          <p:cNvSpPr>
            <a:spLocks noGrp="1"/>
          </p:cNvSpPr>
          <p:nvPr>
            <p:ph type="pic" sz="quarter" idx="13" hasCustomPrompt="1"/>
          </p:nvPr>
        </p:nvSpPr>
        <p:spPr>
          <a:xfrm>
            <a:off x="768350" y="2312987"/>
            <a:ext cx="731520" cy="731520"/>
          </a:xfrm>
        </p:spPr>
        <p:txBody>
          <a:bodyPr/>
          <a:lstStyle>
            <a:lvl1pPr marL="0" indent="0">
              <a:buNone/>
              <a:defRPr>
                <a:solidFill>
                  <a:schemeClr val="bg1"/>
                </a:solidFill>
              </a:defRPr>
            </a:lvl1pPr>
          </a:lstStyle>
          <a:p>
            <a:r>
              <a:rPr lang="en-US" dirty="0"/>
              <a:t>Icon</a:t>
            </a:r>
          </a:p>
        </p:txBody>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12/4/2021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24179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1"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lvl1pPr>
              <a:defRPr>
                <a:solidFill>
                  <a:schemeClr val="bg2"/>
                </a:solidFill>
              </a:defRPr>
            </a:lvl1pPr>
          </a:lstStyle>
          <a:p>
            <a:fld id="{D82884F1-FFEA-405F-9602-3DCA865EDA4E}" type="datetime1">
              <a:rPr lang="en-US" smtClean="0"/>
              <a:pPr/>
              <a:t>12/4/2021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lvl1pPr>
              <a:defRPr>
                <a:solidFill>
                  <a:schemeClr val="bg2"/>
                </a:solidFill>
              </a:defRPr>
            </a:lvl1p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lvl1pPr>
              <a:defRPr>
                <a:solidFill>
                  <a:schemeClr val="bg2"/>
                </a:solidFill>
              </a:defRPr>
            </a:lvl1pPr>
          </a:lstStyle>
          <a:p>
            <a:fld id="{3A98EE3D-8CD1-4C3F-BD1C-C98C9596463C}" type="slidenum">
              <a:rPr lang="en-US" smtClean="0"/>
              <a:pPr/>
              <a:t>‹#›</a:t>
            </a:fld>
            <a:endParaRPr lang="en-US" dirty="0"/>
          </a:p>
        </p:txBody>
      </p:sp>
      <p:sp>
        <p:nvSpPr>
          <p:cNvPr id="12" name="Rectangle 11"/>
          <p:cNvSpPr/>
          <p:nvPr userDrawn="1"/>
        </p:nvSpPr>
        <p:spPr>
          <a:xfrm rot="5400000">
            <a:off x="1415595" y="3435840"/>
            <a:ext cx="57607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4595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12/4/2021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6349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591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12/4/2021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8684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p:spPr>
        <p:txBody>
          <a:bodyPr/>
          <a:lstStyle>
            <a:lvl1pPr algn="ctr">
              <a:defRPr/>
            </a:lvl1pPr>
          </a:lstStyle>
          <a:p>
            <a:r>
              <a:rPr lang="en-US"/>
              <a:t>Click icon to add picture</a:t>
            </a:r>
            <a:endParaRPr lang="en-US" dirty="0"/>
          </a:p>
        </p:txBody>
      </p:sp>
      <p:sp>
        <p:nvSpPr>
          <p:cNvPr id="11" name="Rectangle 10"/>
          <p:cNvSpPr/>
          <p:nvPr userDrawn="1"/>
        </p:nvSpPr>
        <p:spPr>
          <a:xfrm>
            <a:off x="446534" y="4284627"/>
            <a:ext cx="11292840" cy="201167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p:cNvSpPr>
            <a:spLocks noGrp="1"/>
          </p:cNvSpPr>
          <p:nvPr>
            <p:ph type="subTitle" idx="1"/>
          </p:nvPr>
        </p:nvSpPr>
        <p:spPr>
          <a:xfrm>
            <a:off x="581194" y="5695849"/>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446534" y="4114808"/>
            <a:ext cx="1129284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4220835"/>
            <a:ext cx="10993549" cy="1475013"/>
          </a:xfrm>
          <a:effectLst/>
        </p:spPr>
        <p:txBody>
          <a:bodyPr anchor="b">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28334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12/4/2021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16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12/4/2021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1439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660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905648"/>
            <a:ext cx="5194769" cy="557784"/>
          </a:xfrm>
        </p:spPr>
        <p:txBody>
          <a:bodyPr anchor="ctr">
            <a:noAutofit/>
          </a:bodyPr>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3580809"/>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905649"/>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3580809"/>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825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010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B94070D-8484-4B7B-ADE0-4CCDD6380285}"/>
              </a:ext>
              <a:ext uri="{C183D7F6-B498-43B3-948B-1728B52AA6E4}">
                <adec:decorative xmlns:adec="http://schemas.microsoft.com/office/drawing/2017/decorative" val="1"/>
              </a:ext>
            </a:extLst>
          </p:cNvPr>
          <p:cNvSpPr/>
          <p:nvPr userDrawn="1"/>
        </p:nvSpPr>
        <p:spPr>
          <a:xfrm>
            <a:off x="-8626" y="5120639"/>
            <a:ext cx="12200626" cy="17326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25" name="Text Placeholder 2"/>
          <p:cNvSpPr>
            <a:spLocks noGrp="1"/>
          </p:cNvSpPr>
          <p:nvPr>
            <p:ph type="body" idx="1" hasCustomPrompt="1"/>
          </p:nvPr>
        </p:nvSpPr>
        <p:spPr>
          <a:xfrm>
            <a:off x="759402" y="5330449"/>
            <a:ext cx="1938528" cy="557784"/>
          </a:xfrm>
        </p:spPr>
        <p:txBody>
          <a:bodyPr anchor="ctr">
            <a:noAutofit/>
          </a:bodyPr>
          <a:lstStyle>
            <a:lvl1pPr marL="0" indent="0" algn="ctr" defTabSz="914400" rtl="0" eaLnBrk="1" latinLnBrk="0" hangingPunct="1">
              <a:buNone/>
              <a:defRPr lang="en-US" sz="4000" b="1" kern="1200" dirty="0">
                <a:solidFill>
                  <a:srgbClr val="465359"/>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6" name="Content Placeholder 3"/>
          <p:cNvSpPr>
            <a:spLocks noGrp="1"/>
          </p:cNvSpPr>
          <p:nvPr>
            <p:ph sz="half" idx="2" hasCustomPrompt="1"/>
          </p:nvPr>
        </p:nvSpPr>
        <p:spPr>
          <a:xfrm>
            <a:off x="75940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7" name="Text Placeholder 2"/>
          <p:cNvSpPr>
            <a:spLocks noGrp="1"/>
          </p:cNvSpPr>
          <p:nvPr>
            <p:ph type="body" idx="10" hasCustomPrompt="1"/>
          </p:nvPr>
        </p:nvSpPr>
        <p:spPr>
          <a:xfrm>
            <a:off x="3642897" y="5330449"/>
            <a:ext cx="1938528" cy="557784"/>
          </a:xfrm>
        </p:spPr>
        <p:txBody>
          <a:bodyPr anchor="ctr">
            <a:noAutofit/>
          </a:bodyPr>
          <a:lstStyle>
            <a:lvl1pPr marL="0" indent="0" algn="ctr" defTabSz="914400" rtl="0" eaLnBrk="1" latinLnBrk="0" hangingPunct="1">
              <a:buNone/>
              <a:defRPr lang="en-US" sz="4000" b="1" kern="1200" dirty="0">
                <a:solidFill>
                  <a:schemeClr val="accent1"/>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8" name="Content Placeholder 3"/>
          <p:cNvSpPr>
            <a:spLocks noGrp="1"/>
          </p:cNvSpPr>
          <p:nvPr>
            <p:ph sz="half" idx="11" hasCustomPrompt="1"/>
          </p:nvPr>
        </p:nvSpPr>
        <p:spPr>
          <a:xfrm>
            <a:off x="3642900"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9" name="Text Placeholder 2"/>
          <p:cNvSpPr>
            <a:spLocks noGrp="1"/>
          </p:cNvSpPr>
          <p:nvPr>
            <p:ph type="body" idx="12" hasCustomPrompt="1"/>
          </p:nvPr>
        </p:nvSpPr>
        <p:spPr>
          <a:xfrm>
            <a:off x="6526392"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0" name="Content Placeholder 3"/>
          <p:cNvSpPr>
            <a:spLocks noGrp="1"/>
          </p:cNvSpPr>
          <p:nvPr>
            <p:ph sz="half" idx="13" hasCustomPrompt="1"/>
          </p:nvPr>
        </p:nvSpPr>
        <p:spPr>
          <a:xfrm>
            <a:off x="652639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31" name="Text Placeholder 2"/>
          <p:cNvSpPr>
            <a:spLocks noGrp="1"/>
          </p:cNvSpPr>
          <p:nvPr>
            <p:ph type="body" idx="14" hasCustomPrompt="1"/>
          </p:nvPr>
        </p:nvSpPr>
        <p:spPr>
          <a:xfrm>
            <a:off x="9409888"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2" name="Content Placeholder 3"/>
          <p:cNvSpPr>
            <a:spLocks noGrp="1"/>
          </p:cNvSpPr>
          <p:nvPr>
            <p:ph sz="half" idx="15" hasCustomPrompt="1"/>
          </p:nvPr>
        </p:nvSpPr>
        <p:spPr>
          <a:xfrm>
            <a:off x="9409891"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42553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12/4/2021</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a:t>Click icon to add picture</a:t>
            </a:r>
            <a:endParaRPr lang="en-US" dirty="0"/>
          </a:p>
        </p:txBody>
      </p:sp>
      <p:sp>
        <p:nvSpPr>
          <p:cNvPr id="10" name="Rectangle 9"/>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9529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12/4/2021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4448909"/>
      </p:ext>
    </p:extLst>
  </p:cSld>
  <p:clrMap bg1="lt1" tx1="dk1" bg2="lt2" tx2="dk2" accent1="accent1" accent2="accent2" accent3="accent3" accent4="accent4" accent5="accent5" accent6="accent6" hlink="hlink" folHlink="folHlink"/>
  <p:sldLayoutIdLst>
    <p:sldLayoutId id="2147483674" r:id="rId1"/>
    <p:sldLayoutId id="2147483687" r:id="rId2"/>
    <p:sldLayoutId id="2147483675" r:id="rId3"/>
    <p:sldLayoutId id="2147483676" r:id="rId4"/>
    <p:sldLayoutId id="2147483677" r:id="rId5"/>
    <p:sldLayoutId id="2147483684" r:id="rId6"/>
    <p:sldLayoutId id="2147483678" r:id="rId7"/>
    <p:sldLayoutId id="2147483692" r:id="rId8"/>
    <p:sldLayoutId id="2147483690" r:id="rId9"/>
    <p:sldLayoutId id="2147483691" r:id="rId10"/>
    <p:sldLayoutId id="2147483679" r:id="rId11"/>
    <p:sldLayoutId id="2147483680" r:id="rId12"/>
    <p:sldLayoutId id="2147483688" r:id="rId13"/>
    <p:sldLayoutId id="2147483686" r:id="rId14"/>
    <p:sldLayoutId id="2147483689" r:id="rId15"/>
    <p:sldLayoutId id="2147483683" r:id="rId16"/>
    <p:sldLayoutId id="2147483681" r:id="rId17"/>
    <p:sldLayoutId id="2147483682" r:id="rId18"/>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Placeholder 10" descr="group of employees collaborating"/>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a:solidFill>
            <a:schemeClr val="tx1"/>
          </a:solidFill>
        </p:spPr>
      </p:pic>
      <p:sp>
        <p:nvSpPr>
          <p:cNvPr id="26" name="Rectangle 25">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8" name="Title 7"/>
          <p:cNvSpPr>
            <a:spLocks noGrp="1"/>
          </p:cNvSpPr>
          <p:nvPr>
            <p:ph type="ctrTitle"/>
          </p:nvPr>
        </p:nvSpPr>
        <p:spPr>
          <a:xfrm>
            <a:off x="609598" y="4575015"/>
            <a:ext cx="10965141" cy="699364"/>
          </a:xfrm>
        </p:spPr>
        <p:txBody>
          <a:bodyPr vert="horz" lIns="91440" tIns="45720" rIns="91440" bIns="45720" rtlCol="0" anchor="b">
            <a:normAutofit fontScale="90000"/>
          </a:bodyPr>
          <a:lstStyle/>
          <a:p>
            <a:r>
              <a:rPr lang="en-US" sz="4000" dirty="0">
                <a:solidFill>
                  <a:schemeClr val="tx1"/>
                </a:solidFill>
              </a:rPr>
              <a:t>AMAZON CUSTOMER DATA ANALYSIS</a:t>
            </a:r>
          </a:p>
        </p:txBody>
      </p:sp>
      <p:sp>
        <p:nvSpPr>
          <p:cNvPr id="9" name="Subtitle 8"/>
          <p:cNvSpPr>
            <a:spLocks noGrp="1"/>
          </p:cNvSpPr>
          <p:nvPr>
            <p:ph type="subTitle" idx="1"/>
          </p:nvPr>
        </p:nvSpPr>
        <p:spPr>
          <a:xfrm>
            <a:off x="609598" y="5274379"/>
            <a:ext cx="10965142" cy="1126421"/>
          </a:xfrm>
        </p:spPr>
        <p:txBody>
          <a:bodyPr vert="horz" lIns="91440" tIns="45720" rIns="91440" bIns="45720" rtlCol="0" anchor="t">
            <a:normAutofit/>
          </a:bodyPr>
          <a:lstStyle/>
          <a:p>
            <a:r>
              <a:rPr lang="en-US" dirty="0"/>
              <a:t>Created by :  Vedant kathe</a:t>
            </a:r>
          </a:p>
          <a:p>
            <a:r>
              <a:rPr lang="en-US" dirty="0" err="1"/>
              <a:t>Proj</a:t>
            </a:r>
            <a:r>
              <a:rPr lang="en-US" dirty="0"/>
              <a:t>. guide: </a:t>
            </a:r>
            <a:r>
              <a:rPr lang="en-US" dirty="0" err="1"/>
              <a:t>mr.</a:t>
            </a:r>
            <a:r>
              <a:rPr lang="en-US" dirty="0"/>
              <a:t> </a:t>
            </a:r>
            <a:r>
              <a:rPr lang="en-US" dirty="0" err="1"/>
              <a:t>dilip</a:t>
            </a:r>
            <a:r>
              <a:rPr lang="en-US" dirty="0"/>
              <a:t> </a:t>
            </a:r>
            <a:r>
              <a:rPr lang="en-US" dirty="0" err="1"/>
              <a:t>dalgade</a:t>
            </a:r>
            <a:endParaRPr lang="en-US" dirty="0"/>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8E6B1-0AA3-4950-98F9-0B4664938EE9}"/>
              </a:ext>
            </a:extLst>
          </p:cNvPr>
          <p:cNvSpPr>
            <a:spLocks noGrp="1"/>
          </p:cNvSpPr>
          <p:nvPr>
            <p:ph type="title"/>
          </p:nvPr>
        </p:nvSpPr>
        <p:spPr>
          <a:xfrm>
            <a:off x="767857" y="933450"/>
            <a:ext cx="3031852" cy="2763907"/>
          </a:xfrm>
        </p:spPr>
        <p:txBody>
          <a:bodyPr/>
          <a:lstStyle/>
          <a:p>
            <a:r>
              <a:rPr lang="en-US" dirty="0"/>
              <a:t>Positive</a:t>
            </a:r>
            <a:br>
              <a:rPr lang="en-US" dirty="0"/>
            </a:br>
            <a:r>
              <a:rPr lang="en-US" dirty="0"/>
              <a:t> and </a:t>
            </a:r>
            <a:br>
              <a:rPr lang="en-US" dirty="0"/>
            </a:br>
            <a:r>
              <a:rPr lang="en-US" dirty="0"/>
              <a:t>negative </a:t>
            </a:r>
            <a:br>
              <a:rPr lang="en-US" dirty="0"/>
            </a:br>
            <a:r>
              <a:rPr lang="en-US" dirty="0"/>
              <a:t>words</a:t>
            </a:r>
            <a:endParaRPr lang="en-IN" dirty="0"/>
          </a:p>
        </p:txBody>
      </p:sp>
      <p:pic>
        <p:nvPicPr>
          <p:cNvPr id="8" name="Content Placeholder 7">
            <a:extLst>
              <a:ext uri="{FF2B5EF4-FFF2-40B4-BE49-F238E27FC236}">
                <a16:creationId xmlns:a16="http://schemas.microsoft.com/office/drawing/2014/main" id="{F75CE71D-3C7E-4065-AA12-EAF35FB2CE30}"/>
              </a:ext>
            </a:extLst>
          </p:cNvPr>
          <p:cNvPicPr>
            <a:picLocks noGrp="1" noChangeAspect="1"/>
          </p:cNvPicPr>
          <p:nvPr>
            <p:ph idx="1"/>
          </p:nvPr>
        </p:nvPicPr>
        <p:blipFill rotWithShape="1">
          <a:blip r:embed="rId2"/>
          <a:srcRect l="11198" t="25266" r="47506" b="14492"/>
          <a:stretch/>
        </p:blipFill>
        <p:spPr>
          <a:xfrm>
            <a:off x="5022574" y="777095"/>
            <a:ext cx="7023393" cy="5303810"/>
          </a:xfrm>
        </p:spPr>
      </p:pic>
    </p:spTree>
    <p:extLst>
      <p:ext uri="{BB962C8B-B14F-4D97-AF65-F5344CB8AC3E}">
        <p14:creationId xmlns:p14="http://schemas.microsoft.com/office/powerpoint/2010/main" val="4108665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7857" y="933450"/>
            <a:ext cx="3031852" cy="1239907"/>
          </a:xfrm>
        </p:spPr>
        <p:txBody>
          <a:bodyPr>
            <a:normAutofit/>
          </a:bodyPr>
          <a:lstStyle/>
          <a:p>
            <a:r>
              <a:rPr lang="en-US" cap="none" dirty="0"/>
              <a:t>WORD CLOUD FOR DIFFERENT RATINGS, BRAND NAME.</a:t>
            </a:r>
          </a:p>
        </p:txBody>
      </p:sp>
      <p:sp>
        <p:nvSpPr>
          <p:cNvPr id="4" name="Content Placeholder 3">
            <a:extLst>
              <a:ext uri="{FF2B5EF4-FFF2-40B4-BE49-F238E27FC236}">
                <a16:creationId xmlns:a16="http://schemas.microsoft.com/office/drawing/2014/main" id="{8807D74B-B164-495C-934A-C11E4636AB73}"/>
              </a:ext>
            </a:extLst>
          </p:cNvPr>
          <p:cNvSpPr>
            <a:spLocks noGrp="1"/>
          </p:cNvSpPr>
          <p:nvPr>
            <p:ph idx="1"/>
          </p:nvPr>
        </p:nvSpPr>
        <p:spPr/>
        <p:txBody>
          <a:bodyPr/>
          <a:lstStyle/>
          <a:p>
            <a:endParaRPr lang="en-IN"/>
          </a:p>
        </p:txBody>
      </p:sp>
      <p:sp>
        <p:nvSpPr>
          <p:cNvPr id="7" name="Text Placeholder 6">
            <a:extLst>
              <a:ext uri="{FF2B5EF4-FFF2-40B4-BE49-F238E27FC236}">
                <a16:creationId xmlns:a16="http://schemas.microsoft.com/office/drawing/2014/main" id="{3B4385B7-2236-48A9-A4F5-B1E80C6FF3BC}"/>
              </a:ext>
            </a:extLst>
          </p:cNvPr>
          <p:cNvSpPr>
            <a:spLocks noGrp="1"/>
          </p:cNvSpPr>
          <p:nvPr>
            <p:ph type="body" sz="half" idx="2"/>
          </p:nvPr>
        </p:nvSpPr>
        <p:spPr>
          <a:xfrm>
            <a:off x="767857" y="2173357"/>
            <a:ext cx="3031852" cy="3896138"/>
          </a:xfrm>
        </p:spPr>
        <p:txBody>
          <a:bodyPr>
            <a:noAutofit/>
          </a:bodyPr>
          <a:lstStyle/>
          <a:p>
            <a:r>
              <a:rPr lang="en-US" sz="2400" dirty="0"/>
              <a:t>The word cloud from good rating reviews for the above product. It shows major insight in terms of sellers perspective. It indicates most of the positive customers agree with “great”, “good” and least with “great product”. </a:t>
            </a:r>
            <a:endParaRPr lang="en-IN" sz="2400" dirty="0"/>
          </a:p>
        </p:txBody>
      </p:sp>
      <p:pic>
        <p:nvPicPr>
          <p:cNvPr id="3" name="Picture 2">
            <a:extLst>
              <a:ext uri="{FF2B5EF4-FFF2-40B4-BE49-F238E27FC236}">
                <a16:creationId xmlns:a16="http://schemas.microsoft.com/office/drawing/2014/main" id="{7C60B0EF-F082-4830-AA19-046CF00E2C35}"/>
              </a:ext>
            </a:extLst>
          </p:cNvPr>
          <p:cNvPicPr>
            <a:picLocks noChangeAspect="1"/>
          </p:cNvPicPr>
          <p:nvPr/>
        </p:nvPicPr>
        <p:blipFill rotWithShape="1">
          <a:blip r:embed="rId3"/>
          <a:srcRect l="11196" t="35355" r="47065" b="25399"/>
          <a:stretch/>
        </p:blipFill>
        <p:spPr>
          <a:xfrm>
            <a:off x="4770783" y="1130172"/>
            <a:ext cx="6550022" cy="5151358"/>
          </a:xfrm>
          <a:prstGeom prst="rect">
            <a:avLst/>
          </a:prstGeom>
        </p:spPr>
      </p:pic>
    </p:spTree>
    <p:extLst>
      <p:ext uri="{BB962C8B-B14F-4D97-AF65-F5344CB8AC3E}">
        <p14:creationId xmlns:p14="http://schemas.microsoft.com/office/powerpoint/2010/main" val="222688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E4B55-D7C0-4B4D-A8D5-12A2D45B538D}"/>
              </a:ext>
            </a:extLst>
          </p:cNvPr>
          <p:cNvSpPr>
            <a:spLocks noGrp="1"/>
          </p:cNvSpPr>
          <p:nvPr>
            <p:ph type="title"/>
          </p:nvPr>
        </p:nvSpPr>
        <p:spPr>
          <a:xfrm>
            <a:off x="575894" y="729658"/>
            <a:ext cx="4738228" cy="5220568"/>
          </a:xfrm>
        </p:spPr>
        <p:txBody>
          <a:bodyPr>
            <a:normAutofit/>
          </a:bodyPr>
          <a:lstStyle/>
          <a:p>
            <a:r>
              <a:rPr lang="en-US" cap="none" dirty="0"/>
              <a:t>Similarly, the word cloud from bad rating reviews for the above product. It indicates most of the customers agree with “Disappointed” and “expensive”. From the sellers perspective, this product needs to be updated with “reasonable pricing” and “quality” in order to get positive feedback from customers</a:t>
            </a:r>
            <a:r>
              <a:rPr lang="en-US" dirty="0"/>
              <a:t>.</a:t>
            </a:r>
            <a:endParaRPr lang="en-IN" dirty="0"/>
          </a:p>
        </p:txBody>
      </p:sp>
      <p:pic>
        <p:nvPicPr>
          <p:cNvPr id="4" name="Picture 3">
            <a:extLst>
              <a:ext uri="{FF2B5EF4-FFF2-40B4-BE49-F238E27FC236}">
                <a16:creationId xmlns:a16="http://schemas.microsoft.com/office/drawing/2014/main" id="{91001857-ACB6-4496-B1E5-FB40F1D70E36}"/>
              </a:ext>
            </a:extLst>
          </p:cNvPr>
          <p:cNvPicPr>
            <a:picLocks noChangeAspect="1"/>
          </p:cNvPicPr>
          <p:nvPr/>
        </p:nvPicPr>
        <p:blipFill rotWithShape="1">
          <a:blip r:embed="rId2"/>
          <a:srcRect l="11087" t="37651" r="45761" b="24456"/>
          <a:stretch/>
        </p:blipFill>
        <p:spPr>
          <a:xfrm>
            <a:off x="5605670" y="1043609"/>
            <a:ext cx="6255026" cy="4770782"/>
          </a:xfrm>
          <a:prstGeom prst="rect">
            <a:avLst/>
          </a:prstGeom>
        </p:spPr>
      </p:pic>
    </p:spTree>
    <p:extLst>
      <p:ext uri="{BB962C8B-B14F-4D97-AF65-F5344CB8AC3E}">
        <p14:creationId xmlns:p14="http://schemas.microsoft.com/office/powerpoint/2010/main" val="83287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894" y="729658"/>
            <a:ext cx="2604628" cy="2331594"/>
          </a:xfrm>
        </p:spPr>
        <p:txBody>
          <a:bodyPr/>
          <a:lstStyle/>
          <a:p>
            <a:r>
              <a:rPr lang="en-US" dirty="0"/>
              <a:t>reviews on monthly basis</a:t>
            </a:r>
          </a:p>
        </p:txBody>
      </p:sp>
      <p:pic>
        <p:nvPicPr>
          <p:cNvPr id="23" name="Picture Placeholder 22" descr="view of group working at a conference tables"/>
          <p:cNvPicPr>
            <a:picLocks noGrp="1" noChangeAspect="1"/>
          </p:cNvPicPr>
          <p:nvPr>
            <p:ph type="pic" sz="quarter" idx="13"/>
          </p:nvPr>
        </p:nvPicPr>
        <p:blipFill rotWithShape="1">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0" y="5340626"/>
            <a:ext cx="12192000" cy="1517374"/>
          </a:xfrm>
        </p:spPr>
      </p:pic>
      <p:pic>
        <p:nvPicPr>
          <p:cNvPr id="4" name="Picture 3">
            <a:extLst>
              <a:ext uri="{FF2B5EF4-FFF2-40B4-BE49-F238E27FC236}">
                <a16:creationId xmlns:a16="http://schemas.microsoft.com/office/drawing/2014/main" id="{6D724E42-E8D0-42E5-A94E-B2CABB9836B7}"/>
              </a:ext>
            </a:extLst>
          </p:cNvPr>
          <p:cNvPicPr>
            <a:picLocks noChangeAspect="1"/>
          </p:cNvPicPr>
          <p:nvPr/>
        </p:nvPicPr>
        <p:blipFill rotWithShape="1">
          <a:blip r:embed="rId4"/>
          <a:srcRect l="10870" t="46999" r="55869" b="18395"/>
          <a:stretch/>
        </p:blipFill>
        <p:spPr>
          <a:xfrm>
            <a:off x="4572000" y="1033670"/>
            <a:ext cx="6904383" cy="3829877"/>
          </a:xfrm>
          <a:prstGeom prst="rect">
            <a:avLst/>
          </a:prstGeom>
        </p:spPr>
      </p:pic>
    </p:spTree>
    <p:extLst>
      <p:ext uri="{BB962C8B-B14F-4D97-AF65-F5344CB8AC3E}">
        <p14:creationId xmlns:p14="http://schemas.microsoft.com/office/powerpoint/2010/main" val="2540346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Reviews on weekly basis</a:t>
            </a:r>
          </a:p>
        </p:txBody>
      </p:sp>
      <p:sp>
        <p:nvSpPr>
          <p:cNvPr id="6" name="Freeform 5" descr="arrows icon"/>
          <p:cNvSpPr>
            <a:spLocks noChangeAspect="1" noEditPoints="1"/>
          </p:cNvSpPr>
          <p:nvPr/>
        </p:nvSpPr>
        <p:spPr bwMode="auto">
          <a:xfrm>
            <a:off x="767857" y="2442269"/>
            <a:ext cx="563264" cy="609840"/>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6" descr="arrows icon"/>
          <p:cNvSpPr>
            <a:spLocks noChangeAspect="1" noEditPoints="1"/>
          </p:cNvSpPr>
          <p:nvPr/>
        </p:nvSpPr>
        <p:spPr bwMode="auto">
          <a:xfrm>
            <a:off x="8763738" y="3350032"/>
            <a:ext cx="3070403" cy="3324293"/>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9" name="Content Placeholder 8">
            <a:extLst>
              <a:ext uri="{FF2B5EF4-FFF2-40B4-BE49-F238E27FC236}">
                <a16:creationId xmlns:a16="http://schemas.microsoft.com/office/drawing/2014/main" id="{B31F4509-BDB3-42AE-9F24-89CF1BE4968A}"/>
              </a:ext>
            </a:extLst>
          </p:cNvPr>
          <p:cNvPicPr>
            <a:picLocks noGrp="1" noChangeAspect="1"/>
          </p:cNvPicPr>
          <p:nvPr>
            <p:ph idx="1"/>
          </p:nvPr>
        </p:nvPicPr>
        <p:blipFill rotWithShape="1">
          <a:blip r:embed="rId3"/>
          <a:srcRect l="10003" t="45744" r="54136" b="20517"/>
          <a:stretch/>
        </p:blipFill>
        <p:spPr>
          <a:xfrm>
            <a:off x="4770783" y="1046922"/>
            <a:ext cx="7063358" cy="5062330"/>
          </a:xfrm>
        </p:spPr>
      </p:pic>
    </p:spTree>
    <p:extLst>
      <p:ext uri="{BB962C8B-B14F-4D97-AF65-F5344CB8AC3E}">
        <p14:creationId xmlns:p14="http://schemas.microsoft.com/office/powerpoint/2010/main" val="2042889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7"/>
          <p:cNvSpPr>
            <a:spLocks noGrp="1"/>
          </p:cNvSpPr>
          <p:nvPr>
            <p:ph type="ctrTitle"/>
          </p:nvPr>
        </p:nvSpPr>
        <p:spPr>
          <a:xfrm>
            <a:off x="1893715" y="708498"/>
            <a:ext cx="7574507" cy="3330055"/>
          </a:xfrm>
        </p:spPr>
        <p:txBody>
          <a:bodyPr anchor="ctr">
            <a:normAutofit/>
          </a:bodyPr>
          <a:lstStyle/>
          <a:p>
            <a:r>
              <a:rPr lang="en-US" sz="6000" dirty="0">
                <a:solidFill>
                  <a:srgbClr val="FFFFFF"/>
                </a:solidFill>
              </a:rPr>
              <a:t>Thank you</a:t>
            </a:r>
          </a:p>
        </p:txBody>
      </p:sp>
      <p:sp>
        <p:nvSpPr>
          <p:cNvPr id="20" name="Rectangle 19">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2594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NEED OF THIS PROJECT</a:t>
            </a:r>
          </a:p>
        </p:txBody>
      </p:sp>
      <p:sp>
        <p:nvSpPr>
          <p:cNvPr id="5" name="Content Placeholder 4"/>
          <p:cNvSpPr>
            <a:spLocks noGrp="1"/>
          </p:cNvSpPr>
          <p:nvPr>
            <p:ph idx="1"/>
          </p:nvPr>
        </p:nvSpPr>
        <p:spPr>
          <a:xfrm>
            <a:off x="5496278" y="145774"/>
            <a:ext cx="6549948" cy="6260547"/>
          </a:xfrm>
        </p:spPr>
        <p:txBody>
          <a:bodyPr>
            <a:noAutofit/>
          </a:bodyPr>
          <a:lstStyle/>
          <a:p>
            <a:r>
              <a:rPr lang="en-US" sz="1800" dirty="0"/>
              <a:t>The Internet has revolutionized the way we buy products. In the retail e-commerce world of online marketplace, where experiencing products are not feasible. Also, in today’s retail marketing world, there are so many new products are emerging every day. </a:t>
            </a:r>
          </a:p>
          <a:p>
            <a:r>
              <a:rPr lang="en-US" sz="1800" dirty="0"/>
              <a:t>Therefore, customers need to rely largely on product reviews to make up their minds for better decision making on purchase. However, searching and comparing text reviews can be frustrating for users. Hence we need better numerical ratings system based on the reviews which will make customers purchase decision with ease.</a:t>
            </a:r>
          </a:p>
          <a:p>
            <a:r>
              <a:rPr lang="en-US" sz="1800" dirty="0"/>
              <a:t>During their decision making process, consumers want to find useful reviews as quickly as possible using rating system. Therefore, models able to predict the user rating from the text review are critically important.</a:t>
            </a:r>
          </a:p>
          <a:p>
            <a:r>
              <a:rPr lang="en-US" sz="1800" dirty="0"/>
              <a:t> Getting an overall sense of a textual review could in turn improve consumer experience. Also, it can help businesses to increase sales, and improve the product by understanding customer’s needs.</a:t>
            </a:r>
          </a:p>
        </p:txBody>
      </p:sp>
      <p:grpSp>
        <p:nvGrpSpPr>
          <p:cNvPr id="6" name="Group 89" descr="checkmark icon with pencil"/>
          <p:cNvGrpSpPr>
            <a:grpSpLocks noChangeAspect="1"/>
          </p:cNvGrpSpPr>
          <p:nvPr/>
        </p:nvGrpSpPr>
        <p:grpSpPr bwMode="auto">
          <a:xfrm>
            <a:off x="4788225" y="4935865"/>
            <a:ext cx="589100" cy="589100"/>
            <a:chOff x="6539" y="440"/>
            <a:chExt cx="426" cy="426"/>
          </a:xfrm>
          <a:solidFill>
            <a:schemeClr val="accent1"/>
          </a:solidFill>
        </p:grpSpPr>
        <p:sp>
          <p:nvSpPr>
            <p:cNvPr id="7"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6" name="Group 40" descr="binoculars "/>
          <p:cNvGrpSpPr>
            <a:grpSpLocks noChangeAspect="1"/>
          </p:cNvGrpSpPr>
          <p:nvPr/>
        </p:nvGrpSpPr>
        <p:grpSpPr bwMode="auto">
          <a:xfrm>
            <a:off x="4767090" y="490982"/>
            <a:ext cx="530860" cy="491076"/>
            <a:chOff x="3438" y="454"/>
            <a:chExt cx="427" cy="395"/>
          </a:xfrm>
          <a:solidFill>
            <a:schemeClr val="accent1"/>
          </a:solidFill>
        </p:grpSpPr>
        <p:sp>
          <p:nvSpPr>
            <p:cNvPr id="17"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26" name="Freeform 5" descr="arrows icon"/>
          <p:cNvSpPr>
            <a:spLocks noChangeAspect="1" noEditPoints="1"/>
          </p:cNvSpPr>
          <p:nvPr/>
        </p:nvSpPr>
        <p:spPr bwMode="auto">
          <a:xfrm>
            <a:off x="4766188" y="1942196"/>
            <a:ext cx="563264" cy="609840"/>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60" descr="up trending graph icon"/>
          <p:cNvGrpSpPr>
            <a:grpSpLocks noChangeAspect="1"/>
          </p:cNvGrpSpPr>
          <p:nvPr/>
        </p:nvGrpSpPr>
        <p:grpSpPr bwMode="auto">
          <a:xfrm>
            <a:off x="4728478" y="3429000"/>
            <a:ext cx="594983" cy="581018"/>
            <a:chOff x="6726" y="600"/>
            <a:chExt cx="426" cy="416"/>
          </a:xfrm>
          <a:solidFill>
            <a:schemeClr val="accent1"/>
          </a:solidFill>
        </p:grpSpPr>
        <p:sp>
          <p:nvSpPr>
            <p:cNvPr id="28" name="Freeform 61"/>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9" name="Freeform 62"/>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63"/>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64"/>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65"/>
            <p:cNvSpPr>
              <a:spLocks noEditPoints="1"/>
            </p:cNvSpPr>
            <p:nvPr/>
          </p:nvSpPr>
          <p:spPr bwMode="auto">
            <a:xfrm>
              <a:off x="7073" y="721"/>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66"/>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4" name="Freeform 67"/>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5" name="Freeform 68"/>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6" name="Freeform 69"/>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7" name="Freeform 70"/>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8" name="Freeform 71"/>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9" name="Freeform 72"/>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26630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320210" y="609600"/>
            <a:ext cx="7739268" cy="5887779"/>
          </a:xfrm>
        </p:spPr>
        <p:txBody>
          <a:bodyPr>
            <a:normAutofit/>
          </a:bodyPr>
          <a:lstStyle/>
          <a:p>
            <a:r>
              <a:rPr lang="en-US" dirty="0"/>
              <a:t>Problem statement: The goal is to develop a model to predict user rating, usefulness of review and recommend most similar items to users based on collaborative filtering.</a:t>
            </a:r>
          </a:p>
          <a:p>
            <a:r>
              <a:rPr lang="en-US" dirty="0"/>
              <a:t>Objectives:</a:t>
            </a:r>
          </a:p>
          <a:p>
            <a:pPr>
              <a:buFont typeface="Wingdings" panose="05000000000000000000" pitchFamily="2" charset="2"/>
              <a:buChar char="Ø"/>
            </a:pPr>
            <a:r>
              <a:rPr lang="en-US" dirty="0"/>
              <a:t>The  objective of this project is  to  categorize the  positive and negative  feedbacks  of  the customers  over  different products and build a supervised learning model to polarize large amount of reviews.</a:t>
            </a:r>
          </a:p>
          <a:p>
            <a:pPr>
              <a:buFont typeface="Wingdings" panose="05000000000000000000" pitchFamily="2" charset="2"/>
              <a:buChar char="Ø"/>
            </a:pPr>
            <a:r>
              <a:rPr lang="en-US" dirty="0"/>
              <a:t> A study on amazon last year revealed over 88% of online  shoppers  trust  reviews  as  much  as  personal recommendations.  Any  online  item  with  large  amount  of positive  reviews  provides  a  powerful  comment  of  the legitimacy of the item.</a:t>
            </a:r>
          </a:p>
          <a:p>
            <a:pPr>
              <a:buFont typeface="Wingdings" panose="05000000000000000000" pitchFamily="2" charset="2"/>
              <a:buChar char="Ø"/>
            </a:pPr>
            <a:r>
              <a:rPr lang="en-US" dirty="0"/>
              <a:t> Quite  simply,  more reviews  look  more convincing. People  value  the  consent  and  experience  of  others  and  the review  on  a  material  is  the  only  way  to  understand  others impression  on  the  product.</a:t>
            </a:r>
          </a:p>
        </p:txBody>
      </p:sp>
      <p:sp>
        <p:nvSpPr>
          <p:cNvPr id="4" name="Title 3"/>
          <p:cNvSpPr>
            <a:spLocks noGrp="1"/>
          </p:cNvSpPr>
          <p:nvPr>
            <p:ph type="title"/>
          </p:nvPr>
        </p:nvSpPr>
        <p:spPr/>
        <p:txBody>
          <a:bodyPr/>
          <a:lstStyle/>
          <a:p>
            <a:r>
              <a:rPr lang="en-US" dirty="0"/>
              <a:t>Problem statement and objectives </a:t>
            </a:r>
          </a:p>
        </p:txBody>
      </p:sp>
      <p:grpSp>
        <p:nvGrpSpPr>
          <p:cNvPr id="28" name="Group 40" descr="binoculars icon"/>
          <p:cNvGrpSpPr>
            <a:grpSpLocks noChangeAspect="1"/>
          </p:cNvGrpSpPr>
          <p:nvPr/>
        </p:nvGrpSpPr>
        <p:grpSpPr bwMode="auto">
          <a:xfrm>
            <a:off x="868680" y="2433209"/>
            <a:ext cx="530860" cy="491076"/>
            <a:chOff x="3438" y="454"/>
            <a:chExt cx="427" cy="395"/>
          </a:xfrm>
          <a:solidFill>
            <a:schemeClr val="accent1"/>
          </a:solidFill>
        </p:grpSpPr>
        <p:sp>
          <p:nvSpPr>
            <p:cNvPr id="29"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4"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5"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6"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7"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09165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oman looking at tablet"/>
          <p:cNvPicPr>
            <a:picLocks noGrp="1" noChangeAspect="1"/>
          </p:cNvPicPr>
          <p:nvPr>
            <p:ph type="pic" sz="quarter" idx="13"/>
          </p:nvPr>
        </p:nvPicPr>
        <p:blipFill rotWithShape="1">
          <a:blip r:embed="rId3" cstate="print">
            <a:grayscl/>
            <a:extLst>
              <a:ext uri="{28A0092B-C50C-407E-A947-70E740481C1C}">
                <a14:useLocalDpi xmlns:a14="http://schemas.microsoft.com/office/drawing/2010/main" val="0"/>
              </a:ext>
            </a:extLst>
          </a:blip>
          <a:srcRect/>
          <a:stretch/>
        </p:blipFill>
        <p:spPr>
          <a:xfrm>
            <a:off x="0" y="0"/>
            <a:ext cx="4094922" cy="6858000"/>
          </a:xfrm>
        </p:spPr>
      </p:pic>
      <p:sp>
        <p:nvSpPr>
          <p:cNvPr id="4" name="Title 3"/>
          <p:cNvSpPr>
            <a:spLocks noGrp="1"/>
          </p:cNvSpPr>
          <p:nvPr>
            <p:ph type="title"/>
          </p:nvPr>
        </p:nvSpPr>
        <p:spPr>
          <a:xfrm>
            <a:off x="4900927" y="709565"/>
            <a:ext cx="6650991" cy="681913"/>
          </a:xfrm>
        </p:spPr>
        <p:txBody>
          <a:bodyPr>
            <a:normAutofit fontScale="90000"/>
          </a:bodyPr>
          <a:lstStyle/>
          <a:p>
            <a:r>
              <a:rPr lang="en-US" dirty="0"/>
              <a:t>Data Collection</a:t>
            </a:r>
            <a:br>
              <a:rPr lang="en-US" dirty="0"/>
            </a:br>
            <a:endParaRPr lang="en-US" dirty="0"/>
          </a:p>
        </p:txBody>
      </p:sp>
      <p:sp>
        <p:nvSpPr>
          <p:cNvPr id="5" name="Content Placeholder 4"/>
          <p:cNvSpPr>
            <a:spLocks noGrp="1"/>
          </p:cNvSpPr>
          <p:nvPr>
            <p:ph idx="1"/>
          </p:nvPr>
        </p:nvSpPr>
        <p:spPr>
          <a:xfrm>
            <a:off x="4900928" y="1152939"/>
            <a:ext cx="6650991" cy="1722783"/>
          </a:xfrm>
        </p:spPr>
        <p:txBody>
          <a:bodyPr>
            <a:noAutofit/>
          </a:bodyPr>
          <a:lstStyle/>
          <a:p>
            <a:r>
              <a:rPr lang="en-US" sz="2800" dirty="0"/>
              <a:t>The dataset consists of reviews and product information from amazon that were collected. This dataset includes reviews (ratings, text, helpfulness votes) and product metadata (descriptions, category information, price, brand, and image features).</a:t>
            </a:r>
          </a:p>
        </p:txBody>
      </p:sp>
    </p:spTree>
    <p:extLst>
      <p:ext uri="{BB962C8B-B14F-4D97-AF65-F5344CB8AC3E}">
        <p14:creationId xmlns:p14="http://schemas.microsoft.com/office/powerpoint/2010/main" val="195228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D18D63-C33B-46DE-B990-5F3C040F7EB8}"/>
              </a:ext>
            </a:extLst>
          </p:cNvPr>
          <p:cNvPicPr>
            <a:picLocks noChangeAspect="1"/>
          </p:cNvPicPr>
          <p:nvPr/>
        </p:nvPicPr>
        <p:blipFill rotWithShape="1">
          <a:blip r:embed="rId2"/>
          <a:srcRect l="11196" t="18922" r="7500" b="12639"/>
          <a:stretch/>
        </p:blipFill>
        <p:spPr>
          <a:xfrm>
            <a:off x="550417" y="980662"/>
            <a:ext cx="11323532" cy="5274364"/>
          </a:xfrm>
          <a:prstGeom prst="rect">
            <a:avLst/>
          </a:prstGeom>
        </p:spPr>
      </p:pic>
    </p:spTree>
    <p:extLst>
      <p:ext uri="{BB962C8B-B14F-4D97-AF65-F5344CB8AC3E}">
        <p14:creationId xmlns:p14="http://schemas.microsoft.com/office/powerpoint/2010/main" val="23932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745D-F118-4602-A13A-DE62617C8C63}"/>
              </a:ext>
            </a:extLst>
          </p:cNvPr>
          <p:cNvSpPr>
            <a:spLocks noGrp="1"/>
          </p:cNvSpPr>
          <p:nvPr>
            <p:ph type="title"/>
          </p:nvPr>
        </p:nvSpPr>
        <p:spPr>
          <a:xfrm>
            <a:off x="437322" y="1364974"/>
            <a:ext cx="3362387" cy="3458817"/>
          </a:xfrm>
        </p:spPr>
        <p:txBody>
          <a:bodyPr/>
          <a:lstStyle/>
          <a:p>
            <a:r>
              <a:rPr lang="en-IN" dirty="0"/>
              <a:t>Exploratory Data Analysis (EDA)</a:t>
            </a:r>
            <a:br>
              <a:rPr lang="en-IN" dirty="0"/>
            </a:br>
            <a:endParaRPr lang="en-IN" dirty="0"/>
          </a:p>
        </p:txBody>
      </p:sp>
      <p:sp>
        <p:nvSpPr>
          <p:cNvPr id="3" name="Content Placeholder 2">
            <a:extLst>
              <a:ext uri="{FF2B5EF4-FFF2-40B4-BE49-F238E27FC236}">
                <a16:creationId xmlns:a16="http://schemas.microsoft.com/office/drawing/2014/main" id="{6337BBEE-F5B0-4507-9FAA-DE0608E5B22D}"/>
              </a:ext>
            </a:extLst>
          </p:cNvPr>
          <p:cNvSpPr>
            <a:spLocks noGrp="1"/>
          </p:cNvSpPr>
          <p:nvPr>
            <p:ph idx="1"/>
          </p:nvPr>
        </p:nvSpPr>
        <p:spPr/>
        <p:txBody>
          <a:bodyPr>
            <a:normAutofit/>
          </a:bodyPr>
          <a:lstStyle/>
          <a:p>
            <a:r>
              <a:rPr lang="en-US" dirty="0"/>
              <a:t>After collecting data, wrangling data then exploratory analyses were carried out. The following insights were explored through exploratory analyses.</a:t>
            </a:r>
          </a:p>
          <a:p>
            <a:pPr marL="457200" indent="-457200">
              <a:buFont typeface="+mj-lt"/>
              <a:buAutoNum type="arabicPeriod"/>
            </a:pPr>
            <a:r>
              <a:rPr lang="en-US" dirty="0"/>
              <a:t>Predicting ratings based on reviews</a:t>
            </a:r>
          </a:p>
          <a:p>
            <a:pPr marL="457200" indent="-457200">
              <a:buFont typeface="+mj-lt"/>
              <a:buAutoNum type="arabicPeriod"/>
            </a:pPr>
            <a:r>
              <a:rPr lang="en-US" dirty="0"/>
              <a:t>Rating vs number of reviews</a:t>
            </a:r>
          </a:p>
          <a:p>
            <a:pPr marL="457200" indent="-457200">
              <a:buFont typeface="+mj-lt"/>
              <a:buAutoNum type="arabicPeriod"/>
            </a:pPr>
            <a:r>
              <a:rPr lang="en-US" dirty="0"/>
              <a:t>Top 10 most purchased products</a:t>
            </a:r>
          </a:p>
          <a:p>
            <a:pPr marL="457200" indent="-457200">
              <a:buFont typeface="+mj-lt"/>
              <a:buAutoNum type="arabicPeriod"/>
            </a:pPr>
            <a:r>
              <a:rPr lang="en-US" dirty="0"/>
              <a:t>Positive and negative words</a:t>
            </a:r>
          </a:p>
          <a:p>
            <a:pPr marL="457200" indent="-457200">
              <a:buFont typeface="+mj-lt"/>
              <a:buAutoNum type="arabicPeriod"/>
            </a:pPr>
            <a:r>
              <a:rPr lang="en-US" dirty="0"/>
              <a:t>Word cloud for different ratings, brand name, </a:t>
            </a:r>
            <a:r>
              <a:rPr lang="en-US" dirty="0" err="1"/>
              <a:t>etc</a:t>
            </a:r>
            <a:endParaRPr lang="en-IN" dirty="0"/>
          </a:p>
        </p:txBody>
      </p:sp>
    </p:spTree>
    <p:extLst>
      <p:ext uri="{BB962C8B-B14F-4D97-AF65-F5344CB8AC3E}">
        <p14:creationId xmlns:p14="http://schemas.microsoft.com/office/powerpoint/2010/main" val="2724939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A03F6-7F6C-4B42-A345-BFCAD4C192AD}"/>
              </a:ext>
            </a:extLst>
          </p:cNvPr>
          <p:cNvSpPr>
            <a:spLocks noGrp="1"/>
          </p:cNvSpPr>
          <p:nvPr>
            <p:ph type="title"/>
          </p:nvPr>
        </p:nvSpPr>
        <p:spPr>
          <a:xfrm>
            <a:off x="581192" y="702156"/>
            <a:ext cx="11029616" cy="980870"/>
          </a:xfrm>
        </p:spPr>
        <p:txBody>
          <a:bodyPr/>
          <a:lstStyle/>
          <a:p>
            <a:r>
              <a:rPr lang="en-US" dirty="0"/>
              <a:t>Predicting ratings based on reviews</a:t>
            </a:r>
            <a:br>
              <a:rPr lang="en-US" dirty="0"/>
            </a:br>
            <a:endParaRPr lang="en-IN" dirty="0"/>
          </a:p>
        </p:txBody>
      </p:sp>
      <p:pic>
        <p:nvPicPr>
          <p:cNvPr id="5" name="Content Placeholder 4">
            <a:extLst>
              <a:ext uri="{FF2B5EF4-FFF2-40B4-BE49-F238E27FC236}">
                <a16:creationId xmlns:a16="http://schemas.microsoft.com/office/drawing/2014/main" id="{09C2FC23-B7FD-481D-9CA1-D7A427618CA3}"/>
              </a:ext>
            </a:extLst>
          </p:cNvPr>
          <p:cNvPicPr>
            <a:picLocks noGrp="1" noChangeAspect="1"/>
          </p:cNvPicPr>
          <p:nvPr>
            <p:ph idx="1"/>
          </p:nvPr>
        </p:nvPicPr>
        <p:blipFill rotWithShape="1">
          <a:blip r:embed="rId2"/>
          <a:srcRect l="10889" t="10041" r="9819" b="9252"/>
          <a:stretch/>
        </p:blipFill>
        <p:spPr>
          <a:xfrm>
            <a:off x="795131" y="1404730"/>
            <a:ext cx="10488387" cy="4969566"/>
          </a:xfrm>
        </p:spPr>
      </p:pic>
    </p:spTree>
    <p:extLst>
      <p:ext uri="{BB962C8B-B14F-4D97-AF65-F5344CB8AC3E}">
        <p14:creationId xmlns:p14="http://schemas.microsoft.com/office/powerpoint/2010/main" val="3819431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F3117-148F-4FDF-A3E6-A3C94F3C093B}"/>
              </a:ext>
            </a:extLst>
          </p:cNvPr>
          <p:cNvSpPr>
            <a:spLocks noGrp="1"/>
          </p:cNvSpPr>
          <p:nvPr>
            <p:ph type="title"/>
          </p:nvPr>
        </p:nvSpPr>
        <p:spPr>
          <a:xfrm>
            <a:off x="581191" y="859895"/>
            <a:ext cx="11029616" cy="1188720"/>
          </a:xfrm>
        </p:spPr>
        <p:txBody>
          <a:bodyPr>
            <a:normAutofit fontScale="90000"/>
          </a:bodyPr>
          <a:lstStyle/>
          <a:p>
            <a:r>
              <a:rPr lang="en-US" dirty="0"/>
              <a:t>Rating vs number of reviews</a:t>
            </a:r>
            <a:br>
              <a:rPr lang="en-US" dirty="0"/>
            </a:br>
            <a:br>
              <a:rPr lang="en-US" dirty="0"/>
            </a:br>
            <a:endParaRPr lang="en-IN" dirty="0"/>
          </a:p>
        </p:txBody>
      </p:sp>
      <p:pic>
        <p:nvPicPr>
          <p:cNvPr id="4" name="Picture 3">
            <a:extLst>
              <a:ext uri="{FF2B5EF4-FFF2-40B4-BE49-F238E27FC236}">
                <a16:creationId xmlns:a16="http://schemas.microsoft.com/office/drawing/2014/main" id="{805493D7-85A5-432C-85B2-9D946AA824CC}"/>
              </a:ext>
            </a:extLst>
          </p:cNvPr>
          <p:cNvPicPr>
            <a:picLocks noChangeAspect="1"/>
          </p:cNvPicPr>
          <p:nvPr/>
        </p:nvPicPr>
        <p:blipFill rotWithShape="1">
          <a:blip r:embed="rId2"/>
          <a:srcRect l="10870" t="39995" r="55434" b="24239"/>
          <a:stretch/>
        </p:blipFill>
        <p:spPr>
          <a:xfrm>
            <a:off x="581191" y="1454255"/>
            <a:ext cx="10548730" cy="5238093"/>
          </a:xfrm>
          <a:prstGeom prst="rect">
            <a:avLst/>
          </a:prstGeom>
        </p:spPr>
      </p:pic>
    </p:spTree>
    <p:extLst>
      <p:ext uri="{BB962C8B-B14F-4D97-AF65-F5344CB8AC3E}">
        <p14:creationId xmlns:p14="http://schemas.microsoft.com/office/powerpoint/2010/main" val="1690955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9AA1-0790-4478-BFA5-5FFDE9F1567E}"/>
              </a:ext>
            </a:extLst>
          </p:cNvPr>
          <p:cNvSpPr>
            <a:spLocks noGrp="1"/>
          </p:cNvSpPr>
          <p:nvPr>
            <p:ph type="title"/>
          </p:nvPr>
        </p:nvSpPr>
        <p:spPr/>
        <p:txBody>
          <a:bodyPr/>
          <a:lstStyle/>
          <a:p>
            <a:r>
              <a:rPr lang="en-US" dirty="0"/>
              <a:t>Top 10 purchased products</a:t>
            </a:r>
            <a:endParaRPr lang="en-IN" dirty="0"/>
          </a:p>
        </p:txBody>
      </p:sp>
      <p:pic>
        <p:nvPicPr>
          <p:cNvPr id="5" name="Content Placeholder 4">
            <a:extLst>
              <a:ext uri="{FF2B5EF4-FFF2-40B4-BE49-F238E27FC236}">
                <a16:creationId xmlns:a16="http://schemas.microsoft.com/office/drawing/2014/main" id="{7754D32C-D301-4500-AE82-CB278F3ED655}"/>
              </a:ext>
            </a:extLst>
          </p:cNvPr>
          <p:cNvPicPr>
            <a:picLocks noGrp="1" noChangeAspect="1"/>
          </p:cNvPicPr>
          <p:nvPr>
            <p:ph idx="1"/>
          </p:nvPr>
        </p:nvPicPr>
        <p:blipFill rotWithShape="1">
          <a:blip r:embed="rId2"/>
          <a:srcRect l="9402" t="37676" r="50000" b="24031"/>
          <a:stretch/>
        </p:blipFill>
        <p:spPr>
          <a:xfrm>
            <a:off x="1550504" y="2215764"/>
            <a:ext cx="9024731" cy="4059350"/>
          </a:xfrm>
        </p:spPr>
      </p:pic>
    </p:spTree>
    <p:extLst>
      <p:ext uri="{BB962C8B-B14F-4D97-AF65-F5344CB8AC3E}">
        <p14:creationId xmlns:p14="http://schemas.microsoft.com/office/powerpoint/2010/main" val="2049278248"/>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Product Summary_Win32_RS v2" id="{4A4BC7BA-E104-48CF-9F11-CBBDF04784BE}" vid="{45BAD27F-A2E8-4282-99F2-C6ED447BF4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8043F881-A283-4804-BC69-C2CA14CA7881}">
  <ds:schemaRefs>
    <ds:schemaRef ds:uri="http://schemas.microsoft.com/sharepoint/v3/contenttype/forms"/>
  </ds:schemaRefs>
</ds:datastoreItem>
</file>

<file path=customXml/itemProps2.xml><?xml version="1.0" encoding="utf-8"?>
<ds:datastoreItem xmlns:ds="http://schemas.openxmlformats.org/officeDocument/2006/customXml" ds:itemID="{3F46A686-309E-4CB8-8B43-0618CA3DC8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A6C788-C4FC-4FDC-8A35-3D0FEBD2EC4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Product summary presentation</Template>
  <TotalTime>85</TotalTime>
  <Words>597</Words>
  <Application>Microsoft Office PowerPoint</Application>
  <PresentationFormat>Widescreen</PresentationFormat>
  <Paragraphs>41</Paragraphs>
  <Slides>15</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Gill Sans MT</vt:lpstr>
      <vt:lpstr>Wingdings</vt:lpstr>
      <vt:lpstr>Wingdings 2</vt:lpstr>
      <vt:lpstr>DividendVTI</vt:lpstr>
      <vt:lpstr>AMAZON CUSTOMER DATA ANALYSIS</vt:lpstr>
      <vt:lpstr>NEED OF THIS PROJECT</vt:lpstr>
      <vt:lpstr>Problem statement and objectives </vt:lpstr>
      <vt:lpstr>Data Collection </vt:lpstr>
      <vt:lpstr>PowerPoint Presentation</vt:lpstr>
      <vt:lpstr>Exploratory Data Analysis (EDA) </vt:lpstr>
      <vt:lpstr>Predicting ratings based on reviews </vt:lpstr>
      <vt:lpstr>Rating vs number of reviews  </vt:lpstr>
      <vt:lpstr>Top 10 purchased products</vt:lpstr>
      <vt:lpstr>Positive  and  negative  words</vt:lpstr>
      <vt:lpstr>WORD CLOUD FOR DIFFERENT RATINGS, BRAND NAME.</vt:lpstr>
      <vt:lpstr>Similarly, the word cloud from bad rating reviews for the above product. It indicates most of the customers agree with “Disappointed” and “expensive”. From the sellers perspective, this product needs to be updated with “reasonable pricing” and “quality” in order to get positive feedback from customers.</vt:lpstr>
      <vt:lpstr>reviews on monthly basis</vt:lpstr>
      <vt:lpstr>Reviews on weekly basis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CUSTOMER DATA ANALYSIS</dc:title>
  <dc:creator>sakshikhair@outlook.com</dc:creator>
  <cp:lastModifiedBy>vedant kathe</cp:lastModifiedBy>
  <cp:revision>5</cp:revision>
  <dcterms:created xsi:type="dcterms:W3CDTF">2021-04-23T04:00:16Z</dcterms:created>
  <dcterms:modified xsi:type="dcterms:W3CDTF">2021-12-04T17:15:22Z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